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4" r:id="rId4"/>
    <p:sldMasterId id="2147483660" r:id="rId5"/>
    <p:sldMasterId id="2147483684" r:id="rId6"/>
    <p:sldMasterId id="2147483695" r:id="rId7"/>
    <p:sldMasterId id="2147483674" r:id="rId8"/>
  </p:sldMasterIdLst>
  <p:notesMasterIdLst>
    <p:notesMasterId r:id="rId26"/>
  </p:notesMasterIdLst>
  <p:handoutMasterIdLst>
    <p:handoutMasterId r:id="rId27"/>
  </p:handoutMasterIdLst>
  <p:sldIdLst>
    <p:sldId id="256" r:id="rId9"/>
    <p:sldId id="6160" r:id="rId10"/>
    <p:sldId id="6137" r:id="rId11"/>
    <p:sldId id="6138" r:id="rId12"/>
    <p:sldId id="6139" r:id="rId13"/>
    <p:sldId id="6163" r:id="rId14"/>
    <p:sldId id="6143" r:id="rId15"/>
    <p:sldId id="6146" r:id="rId16"/>
    <p:sldId id="6166" r:id="rId17"/>
    <p:sldId id="6150" r:id="rId18"/>
    <p:sldId id="6151" r:id="rId19"/>
    <p:sldId id="6153" r:id="rId20"/>
    <p:sldId id="6156" r:id="rId21"/>
    <p:sldId id="6157" r:id="rId22"/>
    <p:sldId id="6158" r:id="rId23"/>
    <p:sldId id="6159" r:id="rId24"/>
    <p:sldId id="6161" r:id="rId25"/>
  </p:sldIdLst>
  <p:sldSz cx="12192000" cy="6858000"/>
  <p:notesSz cx="6858000" cy="9144000"/>
  <p:defaultTextStyle>
    <a:defPPr>
      <a:defRPr lang="en-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0E3042-98E5-1E1C-98AC-6D11E38CA5A6}" name="Changsung Lim" initials="CL" userId="S::clim@isa.org.jm::27e060d1-3dad-49af-afb3-99d1aac4977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F6C"/>
    <a:srgbClr val="C59C50"/>
    <a:srgbClr val="4B7C96"/>
    <a:srgbClr val="60C3CE"/>
    <a:srgbClr val="002F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68" autoAdjust="0"/>
    <p:restoredTop sz="85910" autoAdjust="0"/>
  </p:normalViewPr>
  <p:slideViewPr>
    <p:cSldViewPr snapToGrid="0">
      <p:cViewPr varScale="1">
        <p:scale>
          <a:sx n="63" d="100"/>
          <a:sy n="63" d="100"/>
        </p:scale>
        <p:origin x="828" y="-44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Book2"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Graphs!$C$4</c:f>
              <c:strCache>
                <c:ptCount val="1"/>
                <c:pt idx="0">
                  <c:v>Number of Cruises</c:v>
                </c:pt>
              </c:strCache>
            </c:strRef>
          </c:tx>
          <c:spPr>
            <a:solidFill>
              <a:srgbClr val="002F6C"/>
            </a:solidFill>
            <a:ln>
              <a:solidFill>
                <a:srgbClr val="002F6C"/>
              </a:solidFill>
            </a:ln>
          </c:spPr>
          <c:invertIfNegative val="0"/>
          <c:cat>
            <c:numRef>
              <c:f>Graphs!$B$6:$B$25</c:f>
              <c:numCache>
                <c:formatCode>General</c:formatCode>
                <c:ptCount val="20"/>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numCache>
            </c:numRef>
          </c:cat>
          <c:val>
            <c:numRef>
              <c:f>Graphs!$C$6:$C$25</c:f>
              <c:numCache>
                <c:formatCode>General</c:formatCode>
                <c:ptCount val="20"/>
                <c:pt idx="0">
                  <c:v>1</c:v>
                </c:pt>
                <c:pt idx="1">
                  <c:v>3</c:v>
                </c:pt>
                <c:pt idx="2">
                  <c:v>3</c:v>
                </c:pt>
                <c:pt idx="3">
                  <c:v>3</c:v>
                </c:pt>
                <c:pt idx="4">
                  <c:v>3</c:v>
                </c:pt>
                <c:pt idx="5">
                  <c:v>1</c:v>
                </c:pt>
                <c:pt idx="6">
                  <c:v>2</c:v>
                </c:pt>
                <c:pt idx="7">
                  <c:v>3</c:v>
                </c:pt>
                <c:pt idx="8">
                  <c:v>3</c:v>
                </c:pt>
                <c:pt idx="9">
                  <c:v>1</c:v>
                </c:pt>
                <c:pt idx="10">
                  <c:v>3</c:v>
                </c:pt>
                <c:pt idx="11">
                  <c:v>5</c:v>
                </c:pt>
                <c:pt idx="12">
                  <c:v>6</c:v>
                </c:pt>
                <c:pt idx="13">
                  <c:v>7</c:v>
                </c:pt>
                <c:pt idx="14">
                  <c:v>5</c:v>
                </c:pt>
                <c:pt idx="15">
                  <c:v>3</c:v>
                </c:pt>
                <c:pt idx="16">
                  <c:v>5</c:v>
                </c:pt>
                <c:pt idx="17">
                  <c:v>10</c:v>
                </c:pt>
                <c:pt idx="18">
                  <c:v>11</c:v>
                </c:pt>
                <c:pt idx="19">
                  <c:v>7</c:v>
                </c:pt>
              </c:numCache>
            </c:numRef>
          </c:val>
          <c:extLst>
            <c:ext xmlns:c16="http://schemas.microsoft.com/office/drawing/2014/chart" uri="{C3380CC4-5D6E-409C-BE32-E72D297353CC}">
              <c16:uniqueId val="{00000000-0174-4CA2-B879-72D0CDBA0237}"/>
            </c:ext>
          </c:extLst>
        </c:ser>
        <c:dLbls>
          <c:showLegendKey val="0"/>
          <c:showVal val="0"/>
          <c:showCatName val="0"/>
          <c:showSerName val="0"/>
          <c:showPercent val="0"/>
          <c:showBubbleSize val="0"/>
        </c:dLbls>
        <c:gapWidth val="150"/>
        <c:axId val="141069824"/>
        <c:axId val="143524992"/>
      </c:barChart>
      <c:lineChart>
        <c:grouping val="standard"/>
        <c:varyColors val="0"/>
        <c:ser>
          <c:idx val="1"/>
          <c:order val="1"/>
          <c:tx>
            <c:strRef>
              <c:f>Graphs!$D$4</c:f>
              <c:strCache>
                <c:ptCount val="1"/>
                <c:pt idx="0">
                  <c:v>Cumulative Number of Cruises</c:v>
                </c:pt>
              </c:strCache>
            </c:strRef>
          </c:tx>
          <c:spPr>
            <a:ln>
              <a:solidFill>
                <a:srgbClr val="C59C50"/>
              </a:solidFill>
            </a:ln>
          </c:spPr>
          <c:marker>
            <c:spPr>
              <a:ln>
                <a:solidFill>
                  <a:srgbClr val="C59C50"/>
                </a:solidFill>
              </a:ln>
            </c:spPr>
          </c:marker>
          <c:cat>
            <c:numRef>
              <c:f>Graphs!$B$6:$B$25</c:f>
              <c:numCache>
                <c:formatCode>General</c:formatCode>
                <c:ptCount val="20"/>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numCache>
            </c:numRef>
          </c:cat>
          <c:val>
            <c:numRef>
              <c:f>Graphs!$D$6:$D$25</c:f>
              <c:numCache>
                <c:formatCode>General</c:formatCode>
                <c:ptCount val="20"/>
                <c:pt idx="0">
                  <c:v>1</c:v>
                </c:pt>
                <c:pt idx="1">
                  <c:v>4</c:v>
                </c:pt>
                <c:pt idx="2">
                  <c:v>7</c:v>
                </c:pt>
                <c:pt idx="3">
                  <c:v>10</c:v>
                </c:pt>
                <c:pt idx="4">
                  <c:v>13</c:v>
                </c:pt>
                <c:pt idx="5">
                  <c:v>14</c:v>
                </c:pt>
                <c:pt idx="6">
                  <c:v>16</c:v>
                </c:pt>
                <c:pt idx="7">
                  <c:v>19</c:v>
                </c:pt>
                <c:pt idx="8">
                  <c:v>22</c:v>
                </c:pt>
                <c:pt idx="9">
                  <c:v>23</c:v>
                </c:pt>
                <c:pt idx="10">
                  <c:v>26</c:v>
                </c:pt>
                <c:pt idx="11">
                  <c:v>31</c:v>
                </c:pt>
                <c:pt idx="12">
                  <c:v>37</c:v>
                </c:pt>
                <c:pt idx="13">
                  <c:v>44</c:v>
                </c:pt>
                <c:pt idx="14">
                  <c:v>49</c:v>
                </c:pt>
                <c:pt idx="15">
                  <c:v>52</c:v>
                </c:pt>
                <c:pt idx="16">
                  <c:v>57</c:v>
                </c:pt>
                <c:pt idx="17">
                  <c:v>67</c:v>
                </c:pt>
                <c:pt idx="18">
                  <c:v>78</c:v>
                </c:pt>
                <c:pt idx="19">
                  <c:v>85</c:v>
                </c:pt>
              </c:numCache>
            </c:numRef>
          </c:val>
          <c:smooth val="0"/>
          <c:extLst>
            <c:ext xmlns:c16="http://schemas.microsoft.com/office/drawing/2014/chart" uri="{C3380CC4-5D6E-409C-BE32-E72D297353CC}">
              <c16:uniqueId val="{00000001-0174-4CA2-B879-72D0CDBA0237}"/>
            </c:ext>
          </c:extLst>
        </c:ser>
        <c:dLbls>
          <c:showLegendKey val="0"/>
          <c:showVal val="0"/>
          <c:showCatName val="0"/>
          <c:showSerName val="0"/>
          <c:showPercent val="0"/>
          <c:showBubbleSize val="0"/>
        </c:dLbls>
        <c:marker val="1"/>
        <c:smooth val="0"/>
        <c:axId val="153055744"/>
        <c:axId val="143525568"/>
      </c:lineChart>
      <c:catAx>
        <c:axId val="141069824"/>
        <c:scaling>
          <c:orientation val="minMax"/>
        </c:scaling>
        <c:delete val="0"/>
        <c:axPos val="b"/>
        <c:title>
          <c:tx>
            <c:rich>
              <a:bodyPr rot="60000"/>
              <a:lstStyle/>
              <a:p>
                <a:pPr>
                  <a:defRPr lang="ja-JP">
                    <a:solidFill>
                      <a:srgbClr val="002F6C"/>
                    </a:solidFill>
                  </a:defRPr>
                </a:pPr>
                <a:r>
                  <a:rPr lang="en-JM" altLang="en-US">
                    <a:solidFill>
                      <a:srgbClr val="002F6C"/>
                    </a:solidFill>
                  </a:rPr>
                  <a:t>Year</a:t>
                </a:r>
              </a:p>
            </c:rich>
          </c:tx>
          <c:overlay val="0"/>
        </c:title>
        <c:numFmt formatCode="General" sourceLinked="1"/>
        <c:majorTickMark val="out"/>
        <c:minorTickMark val="none"/>
        <c:tickLblPos val="nextTo"/>
        <c:txPr>
          <a:bodyPr rot="0"/>
          <a:lstStyle/>
          <a:p>
            <a:pPr>
              <a:defRPr lang="ja-JP">
                <a:solidFill>
                  <a:srgbClr val="002F6C"/>
                </a:solidFill>
              </a:defRPr>
            </a:pPr>
            <a:endParaRPr lang="en-US"/>
          </a:p>
        </c:txPr>
        <c:crossAx val="143524992"/>
        <c:crosses val="autoZero"/>
        <c:auto val="0"/>
        <c:lblAlgn val="ctr"/>
        <c:lblOffset val="100"/>
        <c:tickLblSkip val="2"/>
        <c:tickMarkSkip val="2"/>
        <c:noMultiLvlLbl val="0"/>
      </c:catAx>
      <c:valAx>
        <c:axId val="143524992"/>
        <c:scaling>
          <c:orientation val="minMax"/>
        </c:scaling>
        <c:delete val="0"/>
        <c:axPos val="l"/>
        <c:title>
          <c:tx>
            <c:rich>
              <a:bodyPr rot="-5400000" vert="horz"/>
              <a:lstStyle/>
              <a:p>
                <a:pPr>
                  <a:defRPr lang="ja-JP" sz="1400">
                    <a:solidFill>
                      <a:srgbClr val="002F6C"/>
                    </a:solidFill>
                  </a:defRPr>
                </a:pPr>
                <a:r>
                  <a:rPr lang="en-JM" altLang="en-US" sz="1400">
                    <a:solidFill>
                      <a:srgbClr val="002F6C"/>
                    </a:solidFill>
                  </a:rPr>
                  <a:t>Number</a:t>
                </a:r>
                <a:r>
                  <a:rPr lang="en-JM" altLang="en-US" sz="1400" baseline="0">
                    <a:solidFill>
                      <a:srgbClr val="002F6C"/>
                    </a:solidFill>
                  </a:rPr>
                  <a:t> of Cruises</a:t>
                </a:r>
                <a:endParaRPr lang="en-JM" altLang="en-US" sz="1400">
                  <a:solidFill>
                    <a:srgbClr val="002F6C"/>
                  </a:solidFill>
                </a:endParaRPr>
              </a:p>
            </c:rich>
          </c:tx>
          <c:overlay val="0"/>
        </c:title>
        <c:numFmt formatCode="General" sourceLinked="1"/>
        <c:majorTickMark val="out"/>
        <c:minorTickMark val="none"/>
        <c:tickLblPos val="nextTo"/>
        <c:txPr>
          <a:bodyPr/>
          <a:lstStyle/>
          <a:p>
            <a:pPr>
              <a:defRPr lang="ja-JP">
                <a:solidFill>
                  <a:srgbClr val="002F6C"/>
                </a:solidFill>
              </a:defRPr>
            </a:pPr>
            <a:endParaRPr lang="en-US"/>
          </a:p>
        </c:txPr>
        <c:crossAx val="141069824"/>
        <c:crosses val="autoZero"/>
        <c:crossBetween val="between"/>
      </c:valAx>
      <c:valAx>
        <c:axId val="143525568"/>
        <c:scaling>
          <c:orientation val="minMax"/>
        </c:scaling>
        <c:delete val="0"/>
        <c:axPos val="r"/>
        <c:title>
          <c:tx>
            <c:rich>
              <a:bodyPr rot="-5400000" vert="horz"/>
              <a:lstStyle/>
              <a:p>
                <a:pPr>
                  <a:defRPr lang="ja-JP" sz="1400">
                    <a:solidFill>
                      <a:srgbClr val="C59C50"/>
                    </a:solidFill>
                  </a:defRPr>
                </a:pPr>
                <a:r>
                  <a:rPr lang="en-JM" altLang="en-US" sz="1400" baseline="0">
                    <a:solidFill>
                      <a:srgbClr val="C59C50"/>
                    </a:solidFill>
                  </a:rPr>
                  <a:t>Cumulative Number of Cruises</a:t>
                </a:r>
                <a:endParaRPr lang="en-JM" altLang="en-US" sz="1400">
                  <a:solidFill>
                    <a:srgbClr val="C59C50"/>
                  </a:solidFill>
                </a:endParaRPr>
              </a:p>
            </c:rich>
          </c:tx>
          <c:overlay val="0"/>
        </c:title>
        <c:numFmt formatCode="General" sourceLinked="1"/>
        <c:majorTickMark val="out"/>
        <c:minorTickMark val="none"/>
        <c:tickLblPos val="nextTo"/>
        <c:txPr>
          <a:bodyPr/>
          <a:lstStyle/>
          <a:p>
            <a:pPr>
              <a:defRPr lang="ja-JP">
                <a:solidFill>
                  <a:srgbClr val="002F6C"/>
                </a:solidFill>
              </a:defRPr>
            </a:pPr>
            <a:endParaRPr lang="en-US"/>
          </a:p>
        </c:txPr>
        <c:crossAx val="153055744"/>
        <c:crosses val="max"/>
        <c:crossBetween val="between"/>
      </c:valAx>
      <c:catAx>
        <c:axId val="153055744"/>
        <c:scaling>
          <c:orientation val="minMax"/>
        </c:scaling>
        <c:delete val="1"/>
        <c:axPos val="b"/>
        <c:numFmt formatCode="General" sourceLinked="1"/>
        <c:majorTickMark val="out"/>
        <c:minorTickMark val="none"/>
        <c:tickLblPos val="nextTo"/>
        <c:crossAx val="143525568"/>
        <c:crosses val="autoZero"/>
        <c:auto val="1"/>
        <c:lblAlgn val="ctr"/>
        <c:lblOffset val="100"/>
        <c:noMultiLvlLbl val="0"/>
      </c:catAx>
    </c:plotArea>
    <c:legend>
      <c:legendPos val="r"/>
      <c:layout>
        <c:manualLayout>
          <c:xMode val="edge"/>
          <c:yMode val="edge"/>
          <c:x val="0.13638402637686817"/>
          <c:y val="0.40809518631555569"/>
          <c:w val="0.32490886555847187"/>
          <c:h val="0.1211585486487556"/>
        </c:manualLayout>
      </c:layout>
      <c:overlay val="1"/>
      <c:txPr>
        <a:bodyPr/>
        <a:lstStyle/>
        <a:p>
          <a:pPr>
            <a:defRPr lang="ja-JP">
              <a:solidFill>
                <a:srgbClr val="002F6C"/>
              </a:solidFill>
            </a:defRPr>
          </a:pPr>
          <a:endParaRPr lang="en-US"/>
        </a:p>
      </c:tx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1865B7-F1A3-46ED-A654-D29263B726E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B7375DEA-C4AC-4F21-AFB2-2A30DB4DE58D}">
      <dgm:prSet custT="1"/>
      <dgm:spPr/>
      <dgm:t>
        <a:bodyPr/>
        <a:lstStyle/>
        <a:p>
          <a:r>
            <a:rPr lang="en-US" sz="2000">
              <a:solidFill>
                <a:srgbClr val="002F6C"/>
              </a:solidFill>
            </a:rPr>
            <a:t>ISA shall </a:t>
          </a:r>
          <a:r>
            <a:rPr lang="en-US" sz="2000" b="1">
              <a:solidFill>
                <a:srgbClr val="002F6C"/>
              </a:solidFill>
            </a:rPr>
            <a:t>promote and encourage the conduct of marine scientific research</a:t>
          </a:r>
          <a:r>
            <a:rPr lang="en-US" sz="2000" b="0" i="0">
              <a:solidFill>
                <a:srgbClr val="002F6C"/>
              </a:solidFill>
            </a:rPr>
            <a:t> in the Area</a:t>
          </a:r>
          <a:endParaRPr lang="en-US" sz="2000">
            <a:solidFill>
              <a:srgbClr val="002F6C"/>
            </a:solidFill>
          </a:endParaRPr>
        </a:p>
      </dgm:t>
    </dgm:pt>
    <dgm:pt modelId="{5F1EDC2C-AA97-44E4-B1AF-866B4AD95998}" type="parTrans" cxnId="{3C2A44CF-7F4F-4B61-9E4C-718FC256239E}">
      <dgm:prSet/>
      <dgm:spPr/>
      <dgm:t>
        <a:bodyPr/>
        <a:lstStyle/>
        <a:p>
          <a:endParaRPr lang="en-US"/>
        </a:p>
      </dgm:t>
    </dgm:pt>
    <dgm:pt modelId="{0279D7FE-A5B1-4304-AF18-B169F81A0664}" type="sibTrans" cxnId="{3C2A44CF-7F4F-4B61-9E4C-718FC256239E}">
      <dgm:prSet/>
      <dgm:spPr/>
      <dgm:t>
        <a:bodyPr/>
        <a:lstStyle/>
        <a:p>
          <a:endParaRPr lang="en-US"/>
        </a:p>
      </dgm:t>
    </dgm:pt>
    <dgm:pt modelId="{05713BC3-35B9-4BC8-A506-75DD5DCF406E}">
      <dgm:prSet custT="1"/>
      <dgm:spPr/>
      <dgm:t>
        <a:bodyPr/>
        <a:lstStyle/>
        <a:p>
          <a:r>
            <a:rPr lang="en-US" sz="2000" b="0" i="0">
              <a:solidFill>
                <a:srgbClr val="002F6C"/>
              </a:solidFill>
            </a:rPr>
            <a:t>ISA shall </a:t>
          </a:r>
          <a:r>
            <a:rPr lang="en-US" sz="2000" b="1" i="0">
              <a:solidFill>
                <a:srgbClr val="002F6C"/>
              </a:solidFill>
            </a:rPr>
            <a:t>coordinate and disseminate the results of such research </a:t>
          </a:r>
          <a:r>
            <a:rPr lang="en-US" sz="2000" b="0" i="0">
              <a:solidFill>
                <a:srgbClr val="002F6C"/>
              </a:solidFill>
            </a:rPr>
            <a:t>and analysis when available</a:t>
          </a:r>
          <a:endParaRPr lang="en-US" sz="2000">
            <a:solidFill>
              <a:srgbClr val="002F6C"/>
            </a:solidFill>
          </a:endParaRPr>
        </a:p>
      </dgm:t>
    </dgm:pt>
    <dgm:pt modelId="{580BCE02-318D-43CC-9EBE-2467296206BE}" type="parTrans" cxnId="{2119CF52-3C0A-475A-8E6D-9F600F96696F}">
      <dgm:prSet/>
      <dgm:spPr/>
      <dgm:t>
        <a:bodyPr/>
        <a:lstStyle/>
        <a:p>
          <a:endParaRPr lang="en-US"/>
        </a:p>
      </dgm:t>
    </dgm:pt>
    <dgm:pt modelId="{83B257AF-4FDA-474B-BBF4-AD3C13F76DA4}" type="sibTrans" cxnId="{2119CF52-3C0A-475A-8E6D-9F600F96696F}">
      <dgm:prSet/>
      <dgm:spPr/>
      <dgm:t>
        <a:bodyPr/>
        <a:lstStyle/>
        <a:p>
          <a:endParaRPr lang="en-US"/>
        </a:p>
      </dgm:t>
    </dgm:pt>
    <dgm:pt modelId="{EDACB035-7256-41D3-BCF9-1C15400DA4FB}">
      <dgm:prSet custT="1"/>
      <dgm:spPr/>
      <dgm:t>
        <a:bodyPr/>
        <a:lstStyle/>
        <a:p>
          <a:pPr marL="0" lvl="0" indent="0" algn="ctr" defTabSz="666750">
            <a:lnSpc>
              <a:spcPct val="90000"/>
            </a:lnSpc>
            <a:spcBef>
              <a:spcPct val="0"/>
            </a:spcBef>
            <a:spcAft>
              <a:spcPct val="35000"/>
            </a:spcAft>
            <a:buNone/>
          </a:pPr>
          <a:r>
            <a:rPr lang="en-GB" sz="2000" b="0" i="0" kern="1200" dirty="0">
              <a:solidFill>
                <a:srgbClr val="002F6C"/>
              </a:solidFill>
              <a:latin typeface="Calibri" panose="020F0502020204030204"/>
              <a:ea typeface="+mn-ea"/>
              <a:cs typeface="+mn-cs"/>
            </a:rPr>
            <a:t>ISA shall </a:t>
          </a:r>
          <a:r>
            <a:rPr lang="en-GB" sz="2000" b="1" i="0" kern="1200" dirty="0">
              <a:solidFill>
                <a:srgbClr val="002F6C"/>
              </a:solidFill>
              <a:latin typeface="Calibri" panose="020F0502020204030204"/>
              <a:ea typeface="+mn-ea"/>
              <a:cs typeface="+mn-cs"/>
            </a:rPr>
            <a:t>encourage appropriate programmes</a:t>
          </a:r>
          <a:r>
            <a:rPr lang="en-GB" sz="2000" b="0" i="0" kern="1200" dirty="0">
              <a:solidFill>
                <a:srgbClr val="002F6C"/>
              </a:solidFill>
              <a:latin typeface="Calibri" panose="020F0502020204030204"/>
              <a:ea typeface="+mn-ea"/>
              <a:cs typeface="+mn-cs"/>
            </a:rPr>
            <a:t> (…) for the benefit of developing States</a:t>
          </a:r>
          <a:endParaRPr lang="en-US" sz="2000" b="0" i="0" kern="1200" dirty="0">
            <a:solidFill>
              <a:srgbClr val="002F6C"/>
            </a:solidFill>
            <a:latin typeface="Calibri" panose="020F0502020204030204"/>
            <a:ea typeface="+mn-ea"/>
            <a:cs typeface="+mn-cs"/>
          </a:endParaRPr>
        </a:p>
      </dgm:t>
    </dgm:pt>
    <dgm:pt modelId="{0C8BF60A-E1E4-4211-BF91-57124651B081}" type="parTrans" cxnId="{FE748DE5-E690-441C-99D7-DD87574AFE09}">
      <dgm:prSet/>
      <dgm:spPr/>
      <dgm:t>
        <a:bodyPr/>
        <a:lstStyle/>
        <a:p>
          <a:endParaRPr lang="en-JM"/>
        </a:p>
      </dgm:t>
    </dgm:pt>
    <dgm:pt modelId="{964C9AE1-DB5E-4FAA-9A9A-3C6EB70027C5}" type="sibTrans" cxnId="{FE748DE5-E690-441C-99D7-DD87574AFE09}">
      <dgm:prSet/>
      <dgm:spPr/>
      <dgm:t>
        <a:bodyPr/>
        <a:lstStyle/>
        <a:p>
          <a:endParaRPr lang="en-JM"/>
        </a:p>
      </dgm:t>
    </dgm:pt>
    <dgm:pt modelId="{28B4B49B-F90F-40FC-9571-FBEF75EE3DEC}" type="pres">
      <dgm:prSet presAssocID="{BA1865B7-F1A3-46ED-A654-D29263B726EB}" presName="hierChild1" presStyleCnt="0">
        <dgm:presLayoutVars>
          <dgm:chPref val="1"/>
          <dgm:dir/>
          <dgm:animOne val="branch"/>
          <dgm:animLvl val="lvl"/>
          <dgm:resizeHandles/>
        </dgm:presLayoutVars>
      </dgm:prSet>
      <dgm:spPr/>
    </dgm:pt>
    <dgm:pt modelId="{98DD5B0B-1D27-4253-BD97-31DA41793D3C}" type="pres">
      <dgm:prSet presAssocID="{B7375DEA-C4AC-4F21-AFB2-2A30DB4DE58D}" presName="hierRoot1" presStyleCnt="0"/>
      <dgm:spPr/>
    </dgm:pt>
    <dgm:pt modelId="{E4373C4A-7159-409A-96E4-05E50D1062E0}" type="pres">
      <dgm:prSet presAssocID="{B7375DEA-C4AC-4F21-AFB2-2A30DB4DE58D}" presName="composite" presStyleCnt="0"/>
      <dgm:spPr/>
    </dgm:pt>
    <dgm:pt modelId="{FF2E6EB0-3BFA-431A-89D4-9E9D2900B579}" type="pres">
      <dgm:prSet presAssocID="{B7375DEA-C4AC-4F21-AFB2-2A30DB4DE58D}" presName="background" presStyleLbl="node0" presStyleIdx="0" presStyleCnt="3"/>
      <dgm:spPr>
        <a:solidFill>
          <a:srgbClr val="C59C50"/>
        </a:solidFill>
      </dgm:spPr>
    </dgm:pt>
    <dgm:pt modelId="{E2663BE7-28BA-4029-AABD-7112B52A1747}" type="pres">
      <dgm:prSet presAssocID="{B7375DEA-C4AC-4F21-AFB2-2A30DB4DE58D}" presName="text" presStyleLbl="fgAcc0" presStyleIdx="0" presStyleCnt="3" custScaleX="104920">
        <dgm:presLayoutVars>
          <dgm:chPref val="3"/>
        </dgm:presLayoutVars>
      </dgm:prSet>
      <dgm:spPr/>
    </dgm:pt>
    <dgm:pt modelId="{3FD5B6F2-C03D-44D9-8562-39B54497560B}" type="pres">
      <dgm:prSet presAssocID="{B7375DEA-C4AC-4F21-AFB2-2A30DB4DE58D}" presName="hierChild2" presStyleCnt="0"/>
      <dgm:spPr/>
    </dgm:pt>
    <dgm:pt modelId="{1E5B1D2F-1658-40AE-BC5B-65F0ED539475}" type="pres">
      <dgm:prSet presAssocID="{05713BC3-35B9-4BC8-A506-75DD5DCF406E}" presName="hierRoot1" presStyleCnt="0"/>
      <dgm:spPr/>
    </dgm:pt>
    <dgm:pt modelId="{B7C8EA54-03F7-4C0F-8955-93D822F2E5A7}" type="pres">
      <dgm:prSet presAssocID="{05713BC3-35B9-4BC8-A506-75DD5DCF406E}" presName="composite" presStyleCnt="0"/>
      <dgm:spPr/>
    </dgm:pt>
    <dgm:pt modelId="{4125D66D-5B9B-4B9C-81D4-BA424F41A9DD}" type="pres">
      <dgm:prSet presAssocID="{05713BC3-35B9-4BC8-A506-75DD5DCF406E}" presName="background" presStyleLbl="node0" presStyleIdx="1" presStyleCnt="3"/>
      <dgm:spPr>
        <a:solidFill>
          <a:srgbClr val="C59C50"/>
        </a:solidFill>
      </dgm:spPr>
    </dgm:pt>
    <dgm:pt modelId="{2D6FC160-48A4-41D3-8835-2E7CE64720D3}" type="pres">
      <dgm:prSet presAssocID="{05713BC3-35B9-4BC8-A506-75DD5DCF406E}" presName="text" presStyleLbl="fgAcc0" presStyleIdx="1" presStyleCnt="3" custScaleX="111620">
        <dgm:presLayoutVars>
          <dgm:chPref val="3"/>
        </dgm:presLayoutVars>
      </dgm:prSet>
      <dgm:spPr/>
    </dgm:pt>
    <dgm:pt modelId="{87E8B433-2698-4C22-BBC0-7D996FF3A280}" type="pres">
      <dgm:prSet presAssocID="{05713BC3-35B9-4BC8-A506-75DD5DCF406E}" presName="hierChild2" presStyleCnt="0"/>
      <dgm:spPr/>
    </dgm:pt>
    <dgm:pt modelId="{FB4A2182-744B-4F00-9C8D-7DFB83AC30C7}" type="pres">
      <dgm:prSet presAssocID="{EDACB035-7256-41D3-BCF9-1C15400DA4FB}" presName="hierRoot1" presStyleCnt="0"/>
      <dgm:spPr/>
    </dgm:pt>
    <dgm:pt modelId="{6C8CB3E5-50BE-467D-AF4B-4837CADF7842}" type="pres">
      <dgm:prSet presAssocID="{EDACB035-7256-41D3-BCF9-1C15400DA4FB}" presName="composite" presStyleCnt="0"/>
      <dgm:spPr/>
    </dgm:pt>
    <dgm:pt modelId="{79BE2750-24FD-4CD8-839E-AB3E25808A3F}" type="pres">
      <dgm:prSet presAssocID="{EDACB035-7256-41D3-BCF9-1C15400DA4FB}" presName="background" presStyleLbl="node0" presStyleIdx="2" presStyleCnt="3"/>
      <dgm:spPr>
        <a:solidFill>
          <a:srgbClr val="C59C50"/>
        </a:solidFill>
      </dgm:spPr>
    </dgm:pt>
    <dgm:pt modelId="{0C483546-8E63-49F8-9702-9E517046579C}" type="pres">
      <dgm:prSet presAssocID="{EDACB035-7256-41D3-BCF9-1C15400DA4FB}" presName="text" presStyleLbl="fgAcc0" presStyleIdx="2" presStyleCnt="3" custScaleX="111620">
        <dgm:presLayoutVars>
          <dgm:chPref val="3"/>
        </dgm:presLayoutVars>
      </dgm:prSet>
      <dgm:spPr/>
    </dgm:pt>
    <dgm:pt modelId="{287A4D3E-D8E1-4AFC-9444-18CB13DD4491}" type="pres">
      <dgm:prSet presAssocID="{EDACB035-7256-41D3-BCF9-1C15400DA4FB}" presName="hierChild2" presStyleCnt="0"/>
      <dgm:spPr/>
    </dgm:pt>
  </dgm:ptLst>
  <dgm:cxnLst>
    <dgm:cxn modelId="{2119CF52-3C0A-475A-8E6D-9F600F96696F}" srcId="{BA1865B7-F1A3-46ED-A654-D29263B726EB}" destId="{05713BC3-35B9-4BC8-A506-75DD5DCF406E}" srcOrd="1" destOrd="0" parTransId="{580BCE02-318D-43CC-9EBE-2467296206BE}" sibTransId="{83B257AF-4FDA-474B-BBF4-AD3C13F76DA4}"/>
    <dgm:cxn modelId="{C25F8B59-0FA4-427D-9781-9705178D8E1A}" type="presOf" srcId="{BA1865B7-F1A3-46ED-A654-D29263B726EB}" destId="{28B4B49B-F90F-40FC-9571-FBEF75EE3DEC}" srcOrd="0" destOrd="0" presId="urn:microsoft.com/office/officeart/2005/8/layout/hierarchy1"/>
    <dgm:cxn modelId="{F92A4587-EABF-46F8-9F42-B3AEDB566B0B}" type="presOf" srcId="{05713BC3-35B9-4BC8-A506-75DD5DCF406E}" destId="{2D6FC160-48A4-41D3-8835-2E7CE64720D3}" srcOrd="0" destOrd="0" presId="urn:microsoft.com/office/officeart/2005/8/layout/hierarchy1"/>
    <dgm:cxn modelId="{5FA86BBB-1FB4-4A4E-B136-FD79A0913969}" type="presOf" srcId="{EDACB035-7256-41D3-BCF9-1C15400DA4FB}" destId="{0C483546-8E63-49F8-9702-9E517046579C}" srcOrd="0" destOrd="0" presId="urn:microsoft.com/office/officeart/2005/8/layout/hierarchy1"/>
    <dgm:cxn modelId="{3C2A44CF-7F4F-4B61-9E4C-718FC256239E}" srcId="{BA1865B7-F1A3-46ED-A654-D29263B726EB}" destId="{B7375DEA-C4AC-4F21-AFB2-2A30DB4DE58D}" srcOrd="0" destOrd="0" parTransId="{5F1EDC2C-AA97-44E4-B1AF-866B4AD95998}" sibTransId="{0279D7FE-A5B1-4304-AF18-B169F81A0664}"/>
    <dgm:cxn modelId="{FE748DE5-E690-441C-99D7-DD87574AFE09}" srcId="{BA1865B7-F1A3-46ED-A654-D29263B726EB}" destId="{EDACB035-7256-41D3-BCF9-1C15400DA4FB}" srcOrd="2" destOrd="0" parTransId="{0C8BF60A-E1E4-4211-BF91-57124651B081}" sibTransId="{964C9AE1-DB5E-4FAA-9A9A-3C6EB70027C5}"/>
    <dgm:cxn modelId="{B5E86AEC-E031-4794-AF27-BDF16E1B9F58}" type="presOf" srcId="{B7375DEA-C4AC-4F21-AFB2-2A30DB4DE58D}" destId="{E2663BE7-28BA-4029-AABD-7112B52A1747}" srcOrd="0" destOrd="0" presId="urn:microsoft.com/office/officeart/2005/8/layout/hierarchy1"/>
    <dgm:cxn modelId="{EC17EF21-4F77-462E-ACEA-E972532E4E81}" type="presParOf" srcId="{28B4B49B-F90F-40FC-9571-FBEF75EE3DEC}" destId="{98DD5B0B-1D27-4253-BD97-31DA41793D3C}" srcOrd="0" destOrd="0" presId="urn:microsoft.com/office/officeart/2005/8/layout/hierarchy1"/>
    <dgm:cxn modelId="{BA5A14E9-F8AD-4A59-B313-A48F2E4C2CEF}" type="presParOf" srcId="{98DD5B0B-1D27-4253-BD97-31DA41793D3C}" destId="{E4373C4A-7159-409A-96E4-05E50D1062E0}" srcOrd="0" destOrd="0" presId="urn:microsoft.com/office/officeart/2005/8/layout/hierarchy1"/>
    <dgm:cxn modelId="{209B3638-C72E-40F4-AFF3-701DBC4CB3A7}" type="presParOf" srcId="{E4373C4A-7159-409A-96E4-05E50D1062E0}" destId="{FF2E6EB0-3BFA-431A-89D4-9E9D2900B579}" srcOrd="0" destOrd="0" presId="urn:microsoft.com/office/officeart/2005/8/layout/hierarchy1"/>
    <dgm:cxn modelId="{EC6858CA-93C5-4F5E-97BF-C36AF050C73D}" type="presParOf" srcId="{E4373C4A-7159-409A-96E4-05E50D1062E0}" destId="{E2663BE7-28BA-4029-AABD-7112B52A1747}" srcOrd="1" destOrd="0" presId="urn:microsoft.com/office/officeart/2005/8/layout/hierarchy1"/>
    <dgm:cxn modelId="{A240DBE6-01AF-48D9-A29F-C9BF14A7A548}" type="presParOf" srcId="{98DD5B0B-1D27-4253-BD97-31DA41793D3C}" destId="{3FD5B6F2-C03D-44D9-8562-39B54497560B}" srcOrd="1" destOrd="0" presId="urn:microsoft.com/office/officeart/2005/8/layout/hierarchy1"/>
    <dgm:cxn modelId="{A5F70056-31B4-4D12-B26B-5E514673F3EF}" type="presParOf" srcId="{28B4B49B-F90F-40FC-9571-FBEF75EE3DEC}" destId="{1E5B1D2F-1658-40AE-BC5B-65F0ED539475}" srcOrd="1" destOrd="0" presId="urn:microsoft.com/office/officeart/2005/8/layout/hierarchy1"/>
    <dgm:cxn modelId="{72958B5B-5C23-4CD7-A95E-849CBB470BF7}" type="presParOf" srcId="{1E5B1D2F-1658-40AE-BC5B-65F0ED539475}" destId="{B7C8EA54-03F7-4C0F-8955-93D822F2E5A7}" srcOrd="0" destOrd="0" presId="urn:microsoft.com/office/officeart/2005/8/layout/hierarchy1"/>
    <dgm:cxn modelId="{8527F5FF-730D-4C06-9D99-FEF6F135064F}" type="presParOf" srcId="{B7C8EA54-03F7-4C0F-8955-93D822F2E5A7}" destId="{4125D66D-5B9B-4B9C-81D4-BA424F41A9DD}" srcOrd="0" destOrd="0" presId="urn:microsoft.com/office/officeart/2005/8/layout/hierarchy1"/>
    <dgm:cxn modelId="{AD72DEA6-CC6F-4E40-96D7-6B86FCE7EBCC}" type="presParOf" srcId="{B7C8EA54-03F7-4C0F-8955-93D822F2E5A7}" destId="{2D6FC160-48A4-41D3-8835-2E7CE64720D3}" srcOrd="1" destOrd="0" presId="urn:microsoft.com/office/officeart/2005/8/layout/hierarchy1"/>
    <dgm:cxn modelId="{6378D9FE-6DFF-40F8-BE6C-E09F3D3E7E6D}" type="presParOf" srcId="{1E5B1D2F-1658-40AE-BC5B-65F0ED539475}" destId="{87E8B433-2698-4C22-BBC0-7D996FF3A280}" srcOrd="1" destOrd="0" presId="urn:microsoft.com/office/officeart/2005/8/layout/hierarchy1"/>
    <dgm:cxn modelId="{49DECA7E-FF97-40BB-8A4E-11DD22BC261D}" type="presParOf" srcId="{28B4B49B-F90F-40FC-9571-FBEF75EE3DEC}" destId="{FB4A2182-744B-4F00-9C8D-7DFB83AC30C7}" srcOrd="2" destOrd="0" presId="urn:microsoft.com/office/officeart/2005/8/layout/hierarchy1"/>
    <dgm:cxn modelId="{E03D6B4D-2D70-4B6D-88F5-49E4D1D317FD}" type="presParOf" srcId="{FB4A2182-744B-4F00-9C8D-7DFB83AC30C7}" destId="{6C8CB3E5-50BE-467D-AF4B-4837CADF7842}" srcOrd="0" destOrd="0" presId="urn:microsoft.com/office/officeart/2005/8/layout/hierarchy1"/>
    <dgm:cxn modelId="{64BDC38C-05D2-4459-B222-4FAAABC6922F}" type="presParOf" srcId="{6C8CB3E5-50BE-467D-AF4B-4837CADF7842}" destId="{79BE2750-24FD-4CD8-839E-AB3E25808A3F}" srcOrd="0" destOrd="0" presId="urn:microsoft.com/office/officeart/2005/8/layout/hierarchy1"/>
    <dgm:cxn modelId="{FA10EC95-9350-4510-AEEC-238F9D34A569}" type="presParOf" srcId="{6C8CB3E5-50BE-467D-AF4B-4837CADF7842}" destId="{0C483546-8E63-49F8-9702-9E517046579C}" srcOrd="1" destOrd="0" presId="urn:microsoft.com/office/officeart/2005/8/layout/hierarchy1"/>
    <dgm:cxn modelId="{0BA415BC-BB9D-4F80-9A04-03D0DA97519D}" type="presParOf" srcId="{FB4A2182-744B-4F00-9C8D-7DFB83AC30C7}" destId="{287A4D3E-D8E1-4AFC-9444-18CB13DD4491}"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67FCBA-13C5-46BC-99F0-34C7A415F44B}" type="doc">
      <dgm:prSet loTypeId="urn:microsoft.com/office/officeart/2005/8/layout/hProcess7" loCatId="list" qsTypeId="urn:microsoft.com/office/officeart/2005/8/quickstyle/simple1" qsCatId="simple" csTypeId="urn:microsoft.com/office/officeart/2005/8/colors/accent1_2" csCatId="accent1" phldr="1"/>
      <dgm:spPr/>
      <dgm:t>
        <a:bodyPr/>
        <a:lstStyle/>
        <a:p>
          <a:endParaRPr lang="en-JM"/>
        </a:p>
      </dgm:t>
    </dgm:pt>
    <dgm:pt modelId="{FC3045AC-B66F-41BE-A0EF-2FA991E3AC16}" type="pres">
      <dgm:prSet presAssocID="{9667FCBA-13C5-46BC-99F0-34C7A415F44B}" presName="Name0" presStyleCnt="0">
        <dgm:presLayoutVars>
          <dgm:dir/>
          <dgm:animLvl val="lvl"/>
          <dgm:resizeHandles val="exact"/>
        </dgm:presLayoutVars>
      </dgm:prSet>
      <dgm:spPr/>
    </dgm:pt>
  </dgm:ptLst>
  <dgm:cxnLst>
    <dgm:cxn modelId="{C5E2D4EB-DBAF-46C3-8064-7905DAC92B84}" type="presOf" srcId="{9667FCBA-13C5-46BC-99F0-34C7A415F44B}" destId="{FC3045AC-B66F-41BE-A0EF-2FA991E3AC16}" srcOrd="0" destOrd="0" presId="urn:microsoft.com/office/officeart/2005/8/layout/hProcess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38B849-966B-4C8E-9603-E5D88FA2854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JM"/>
        </a:p>
      </dgm:t>
    </dgm:pt>
    <dgm:pt modelId="{DA960FC8-5410-4B4B-AA85-3559DD9B2E92}">
      <dgm:prSet phldrT="[Text]"/>
      <dgm:spPr>
        <a:solidFill>
          <a:schemeClr val="accent2">
            <a:lumMod val="60000"/>
            <a:lumOff val="40000"/>
          </a:schemeClr>
        </a:solidFill>
      </dgm:spPr>
      <dgm:t>
        <a:bodyPr/>
        <a:lstStyle/>
        <a:p>
          <a:r>
            <a:rPr lang="en-JM" b="1" dirty="0"/>
            <a:t>Standard operating Procedure (SOP)</a:t>
          </a:r>
        </a:p>
      </dgm:t>
    </dgm:pt>
    <dgm:pt modelId="{509FFD07-2661-4809-8DF9-4A42AE91EFE2}" type="parTrans" cxnId="{7DCE92B0-B333-4953-AE5D-0C892682B3BF}">
      <dgm:prSet/>
      <dgm:spPr/>
      <dgm:t>
        <a:bodyPr/>
        <a:lstStyle/>
        <a:p>
          <a:endParaRPr lang="en-JM"/>
        </a:p>
      </dgm:t>
    </dgm:pt>
    <dgm:pt modelId="{12A6746E-6AC3-4DBC-AE6B-C4D7031A4F25}" type="sibTrans" cxnId="{7DCE92B0-B333-4953-AE5D-0C892682B3BF}">
      <dgm:prSet/>
      <dgm:spPr/>
      <dgm:t>
        <a:bodyPr/>
        <a:lstStyle/>
        <a:p>
          <a:endParaRPr lang="en-JM"/>
        </a:p>
      </dgm:t>
    </dgm:pt>
    <dgm:pt modelId="{B1733A88-9D1E-4514-8285-64F39B07ED53}">
      <dgm:prSet phldrT="[Text]"/>
      <dgm:spPr>
        <a:solidFill>
          <a:schemeClr val="accent4">
            <a:lumMod val="60000"/>
            <a:lumOff val="40000"/>
          </a:schemeClr>
        </a:solidFill>
      </dgm:spPr>
      <dgm:t>
        <a:bodyPr/>
        <a:lstStyle/>
        <a:p>
          <a:r>
            <a:rPr lang="en-JM" b="1" dirty="0"/>
            <a:t>ISA DeepSea BioBank</a:t>
          </a:r>
        </a:p>
      </dgm:t>
    </dgm:pt>
    <dgm:pt modelId="{4BB33101-3638-4791-B702-780B2897DBDD}" type="parTrans" cxnId="{6D7F5872-40B2-4A7E-84B9-22C60167B3CE}">
      <dgm:prSet/>
      <dgm:spPr/>
      <dgm:t>
        <a:bodyPr/>
        <a:lstStyle/>
        <a:p>
          <a:endParaRPr lang="en-JM"/>
        </a:p>
      </dgm:t>
    </dgm:pt>
    <dgm:pt modelId="{770B93BB-2E6D-4224-BCCC-2C49ACCC2934}" type="sibTrans" cxnId="{6D7F5872-40B2-4A7E-84B9-22C60167B3CE}">
      <dgm:prSet/>
      <dgm:spPr/>
      <dgm:t>
        <a:bodyPr/>
        <a:lstStyle/>
        <a:p>
          <a:endParaRPr lang="en-JM"/>
        </a:p>
      </dgm:t>
    </dgm:pt>
    <dgm:pt modelId="{2FD25DF7-E063-49DC-8885-D4DCA6878671}">
      <dgm:prSet phldrT="[Text]"/>
      <dgm:spPr>
        <a:solidFill>
          <a:schemeClr val="accent6">
            <a:lumMod val="60000"/>
            <a:lumOff val="40000"/>
          </a:schemeClr>
        </a:solidFill>
      </dgm:spPr>
      <dgm:t>
        <a:bodyPr/>
        <a:lstStyle/>
        <a:p>
          <a:r>
            <a:rPr lang="en-JM" b="1" dirty="0"/>
            <a:t>Capacity Development</a:t>
          </a:r>
        </a:p>
      </dgm:t>
    </dgm:pt>
    <dgm:pt modelId="{4CA6D45F-9B85-468D-87B1-8555DE4D91C4}" type="parTrans" cxnId="{A735B240-90D7-4737-8F0F-BEF68C468CAB}">
      <dgm:prSet/>
      <dgm:spPr/>
      <dgm:t>
        <a:bodyPr/>
        <a:lstStyle/>
        <a:p>
          <a:endParaRPr lang="en-JM"/>
        </a:p>
      </dgm:t>
    </dgm:pt>
    <dgm:pt modelId="{79E969CD-AC9D-4FD9-A0EB-1B6D424961C1}" type="sibTrans" cxnId="{A735B240-90D7-4737-8F0F-BEF68C468CAB}">
      <dgm:prSet/>
      <dgm:spPr/>
      <dgm:t>
        <a:bodyPr/>
        <a:lstStyle/>
        <a:p>
          <a:endParaRPr lang="en-JM"/>
        </a:p>
      </dgm:t>
    </dgm:pt>
    <dgm:pt modelId="{5F1D00A3-F773-4C66-8F97-7C2DC2C56DF5}" type="pres">
      <dgm:prSet presAssocID="{D438B849-966B-4C8E-9603-E5D88FA2854F}" presName="linear" presStyleCnt="0">
        <dgm:presLayoutVars>
          <dgm:dir/>
          <dgm:animLvl val="lvl"/>
          <dgm:resizeHandles val="exact"/>
        </dgm:presLayoutVars>
      </dgm:prSet>
      <dgm:spPr/>
    </dgm:pt>
    <dgm:pt modelId="{FA38641D-A0AC-48BB-B34A-7D7FBAFF7C0B}" type="pres">
      <dgm:prSet presAssocID="{DA960FC8-5410-4B4B-AA85-3559DD9B2E92}" presName="parentLin" presStyleCnt="0"/>
      <dgm:spPr/>
    </dgm:pt>
    <dgm:pt modelId="{992F256D-093A-4A9E-9D01-DC3EFF0110CE}" type="pres">
      <dgm:prSet presAssocID="{DA960FC8-5410-4B4B-AA85-3559DD9B2E92}" presName="parentLeftMargin" presStyleLbl="node1" presStyleIdx="0" presStyleCnt="3"/>
      <dgm:spPr/>
    </dgm:pt>
    <dgm:pt modelId="{BD6F617F-13CC-4D4A-9236-3A69C744DE81}" type="pres">
      <dgm:prSet presAssocID="{DA960FC8-5410-4B4B-AA85-3559DD9B2E92}" presName="parentText" presStyleLbl="node1" presStyleIdx="0" presStyleCnt="3">
        <dgm:presLayoutVars>
          <dgm:chMax val="0"/>
          <dgm:bulletEnabled val="1"/>
        </dgm:presLayoutVars>
      </dgm:prSet>
      <dgm:spPr/>
    </dgm:pt>
    <dgm:pt modelId="{F639ADDB-4FDD-4420-8A5B-6BAC2F41E29B}" type="pres">
      <dgm:prSet presAssocID="{DA960FC8-5410-4B4B-AA85-3559DD9B2E92}" presName="negativeSpace" presStyleCnt="0"/>
      <dgm:spPr/>
    </dgm:pt>
    <dgm:pt modelId="{A3442CFB-4BA8-43D7-8292-796EDCB0207F}" type="pres">
      <dgm:prSet presAssocID="{DA960FC8-5410-4B4B-AA85-3559DD9B2E92}" presName="childText" presStyleLbl="conFgAcc1" presStyleIdx="0" presStyleCnt="3">
        <dgm:presLayoutVars>
          <dgm:bulletEnabled val="1"/>
        </dgm:presLayoutVars>
      </dgm:prSet>
      <dgm:spPr/>
    </dgm:pt>
    <dgm:pt modelId="{B14C0D4B-6158-4A2D-9ADF-F41CC68D2CA3}" type="pres">
      <dgm:prSet presAssocID="{12A6746E-6AC3-4DBC-AE6B-C4D7031A4F25}" presName="spaceBetweenRectangles" presStyleCnt="0"/>
      <dgm:spPr/>
    </dgm:pt>
    <dgm:pt modelId="{2768466C-0D2A-4C73-96B7-466FC4BDAF2D}" type="pres">
      <dgm:prSet presAssocID="{B1733A88-9D1E-4514-8285-64F39B07ED53}" presName="parentLin" presStyleCnt="0"/>
      <dgm:spPr/>
    </dgm:pt>
    <dgm:pt modelId="{28A2A8A8-F416-49A6-ACBE-177407857040}" type="pres">
      <dgm:prSet presAssocID="{B1733A88-9D1E-4514-8285-64F39B07ED53}" presName="parentLeftMargin" presStyleLbl="node1" presStyleIdx="0" presStyleCnt="3"/>
      <dgm:spPr/>
    </dgm:pt>
    <dgm:pt modelId="{428A3011-6045-4A4B-991A-56CC79E046AB}" type="pres">
      <dgm:prSet presAssocID="{B1733A88-9D1E-4514-8285-64F39B07ED53}" presName="parentText" presStyleLbl="node1" presStyleIdx="1" presStyleCnt="3">
        <dgm:presLayoutVars>
          <dgm:chMax val="0"/>
          <dgm:bulletEnabled val="1"/>
        </dgm:presLayoutVars>
      </dgm:prSet>
      <dgm:spPr/>
    </dgm:pt>
    <dgm:pt modelId="{47CB89E9-05F5-4D73-802B-558E34B61956}" type="pres">
      <dgm:prSet presAssocID="{B1733A88-9D1E-4514-8285-64F39B07ED53}" presName="negativeSpace" presStyleCnt="0"/>
      <dgm:spPr/>
    </dgm:pt>
    <dgm:pt modelId="{2D1AAF19-351E-4DCF-A4C4-2D43B6CD6C4D}" type="pres">
      <dgm:prSet presAssocID="{B1733A88-9D1E-4514-8285-64F39B07ED53}" presName="childText" presStyleLbl="conFgAcc1" presStyleIdx="1" presStyleCnt="3">
        <dgm:presLayoutVars>
          <dgm:bulletEnabled val="1"/>
        </dgm:presLayoutVars>
      </dgm:prSet>
      <dgm:spPr/>
    </dgm:pt>
    <dgm:pt modelId="{D9CDB1B1-6B6E-4DD5-B1D1-73BF2DF32915}" type="pres">
      <dgm:prSet presAssocID="{770B93BB-2E6D-4224-BCCC-2C49ACCC2934}" presName="spaceBetweenRectangles" presStyleCnt="0"/>
      <dgm:spPr/>
    </dgm:pt>
    <dgm:pt modelId="{3514FEDF-CFBA-47EC-9059-D77B0DA581DB}" type="pres">
      <dgm:prSet presAssocID="{2FD25DF7-E063-49DC-8885-D4DCA6878671}" presName="parentLin" presStyleCnt="0"/>
      <dgm:spPr/>
    </dgm:pt>
    <dgm:pt modelId="{BAD55CC9-041A-4473-A195-F7563B7376B6}" type="pres">
      <dgm:prSet presAssocID="{2FD25DF7-E063-49DC-8885-D4DCA6878671}" presName="parentLeftMargin" presStyleLbl="node1" presStyleIdx="1" presStyleCnt="3"/>
      <dgm:spPr/>
    </dgm:pt>
    <dgm:pt modelId="{099AD1BC-55D3-4B67-A95D-606D077B5505}" type="pres">
      <dgm:prSet presAssocID="{2FD25DF7-E063-49DC-8885-D4DCA6878671}" presName="parentText" presStyleLbl="node1" presStyleIdx="2" presStyleCnt="3">
        <dgm:presLayoutVars>
          <dgm:chMax val="0"/>
          <dgm:bulletEnabled val="1"/>
        </dgm:presLayoutVars>
      </dgm:prSet>
      <dgm:spPr/>
    </dgm:pt>
    <dgm:pt modelId="{7ED97166-C74E-4DA5-A00B-1455DEC33A4C}" type="pres">
      <dgm:prSet presAssocID="{2FD25DF7-E063-49DC-8885-D4DCA6878671}" presName="negativeSpace" presStyleCnt="0"/>
      <dgm:spPr/>
    </dgm:pt>
    <dgm:pt modelId="{A6660A2F-4462-446C-8CB3-D01FA4B4DB0B}" type="pres">
      <dgm:prSet presAssocID="{2FD25DF7-E063-49DC-8885-D4DCA6878671}" presName="childText" presStyleLbl="conFgAcc1" presStyleIdx="2" presStyleCnt="3">
        <dgm:presLayoutVars>
          <dgm:bulletEnabled val="1"/>
        </dgm:presLayoutVars>
      </dgm:prSet>
      <dgm:spPr/>
    </dgm:pt>
  </dgm:ptLst>
  <dgm:cxnLst>
    <dgm:cxn modelId="{CC9B6101-E758-4ED2-94CF-07550F6EA7E6}" type="presOf" srcId="{B1733A88-9D1E-4514-8285-64F39B07ED53}" destId="{428A3011-6045-4A4B-991A-56CC79E046AB}" srcOrd="1" destOrd="0" presId="urn:microsoft.com/office/officeart/2005/8/layout/list1"/>
    <dgm:cxn modelId="{3385C21F-AE28-4BEE-85F8-B6DBB75AEDED}" type="presOf" srcId="{D438B849-966B-4C8E-9603-E5D88FA2854F}" destId="{5F1D00A3-F773-4C66-8F97-7C2DC2C56DF5}" srcOrd="0" destOrd="0" presId="urn:microsoft.com/office/officeart/2005/8/layout/list1"/>
    <dgm:cxn modelId="{A735B240-90D7-4737-8F0F-BEF68C468CAB}" srcId="{D438B849-966B-4C8E-9603-E5D88FA2854F}" destId="{2FD25DF7-E063-49DC-8885-D4DCA6878671}" srcOrd="2" destOrd="0" parTransId="{4CA6D45F-9B85-468D-87B1-8555DE4D91C4}" sibTransId="{79E969CD-AC9D-4FD9-A0EB-1B6D424961C1}"/>
    <dgm:cxn modelId="{38F0DA46-5638-4F4A-A787-7BE4E68C37FC}" type="presOf" srcId="{2FD25DF7-E063-49DC-8885-D4DCA6878671}" destId="{099AD1BC-55D3-4B67-A95D-606D077B5505}" srcOrd="1" destOrd="0" presId="urn:microsoft.com/office/officeart/2005/8/layout/list1"/>
    <dgm:cxn modelId="{AE3C8C6F-0B3D-40BC-97E1-2A31B3537A85}" type="presOf" srcId="{DA960FC8-5410-4B4B-AA85-3559DD9B2E92}" destId="{992F256D-093A-4A9E-9D01-DC3EFF0110CE}" srcOrd="0" destOrd="0" presId="urn:microsoft.com/office/officeart/2005/8/layout/list1"/>
    <dgm:cxn modelId="{6D7F5872-40B2-4A7E-84B9-22C60167B3CE}" srcId="{D438B849-966B-4C8E-9603-E5D88FA2854F}" destId="{B1733A88-9D1E-4514-8285-64F39B07ED53}" srcOrd="1" destOrd="0" parTransId="{4BB33101-3638-4791-B702-780B2897DBDD}" sibTransId="{770B93BB-2E6D-4224-BCCC-2C49ACCC2934}"/>
    <dgm:cxn modelId="{80FA3296-BC53-43B6-8DA4-C209C335665D}" type="presOf" srcId="{2FD25DF7-E063-49DC-8885-D4DCA6878671}" destId="{BAD55CC9-041A-4473-A195-F7563B7376B6}" srcOrd="0" destOrd="0" presId="urn:microsoft.com/office/officeart/2005/8/layout/list1"/>
    <dgm:cxn modelId="{7DCE92B0-B333-4953-AE5D-0C892682B3BF}" srcId="{D438B849-966B-4C8E-9603-E5D88FA2854F}" destId="{DA960FC8-5410-4B4B-AA85-3559DD9B2E92}" srcOrd="0" destOrd="0" parTransId="{509FFD07-2661-4809-8DF9-4A42AE91EFE2}" sibTransId="{12A6746E-6AC3-4DBC-AE6B-C4D7031A4F25}"/>
    <dgm:cxn modelId="{DE97D7BE-BDF4-48F0-9ADA-5D7171EFC1A5}" type="presOf" srcId="{B1733A88-9D1E-4514-8285-64F39B07ED53}" destId="{28A2A8A8-F416-49A6-ACBE-177407857040}" srcOrd="0" destOrd="0" presId="urn:microsoft.com/office/officeart/2005/8/layout/list1"/>
    <dgm:cxn modelId="{08DE10BF-8768-4FEC-A556-E2C1F784EC1B}" type="presOf" srcId="{DA960FC8-5410-4B4B-AA85-3559DD9B2E92}" destId="{BD6F617F-13CC-4D4A-9236-3A69C744DE81}" srcOrd="1" destOrd="0" presId="urn:microsoft.com/office/officeart/2005/8/layout/list1"/>
    <dgm:cxn modelId="{12D5B7AD-9A76-4B83-8754-71333C3B9B54}" type="presParOf" srcId="{5F1D00A3-F773-4C66-8F97-7C2DC2C56DF5}" destId="{FA38641D-A0AC-48BB-B34A-7D7FBAFF7C0B}" srcOrd="0" destOrd="0" presId="urn:microsoft.com/office/officeart/2005/8/layout/list1"/>
    <dgm:cxn modelId="{918F910C-8B67-4056-A450-2CDC5E73A9EB}" type="presParOf" srcId="{FA38641D-A0AC-48BB-B34A-7D7FBAFF7C0B}" destId="{992F256D-093A-4A9E-9D01-DC3EFF0110CE}" srcOrd="0" destOrd="0" presId="urn:microsoft.com/office/officeart/2005/8/layout/list1"/>
    <dgm:cxn modelId="{3D2260DC-623C-457D-9AC2-77B83A9328A6}" type="presParOf" srcId="{FA38641D-A0AC-48BB-B34A-7D7FBAFF7C0B}" destId="{BD6F617F-13CC-4D4A-9236-3A69C744DE81}" srcOrd="1" destOrd="0" presId="urn:microsoft.com/office/officeart/2005/8/layout/list1"/>
    <dgm:cxn modelId="{51EB8CAF-893F-46AE-A82C-4FD8A583C71E}" type="presParOf" srcId="{5F1D00A3-F773-4C66-8F97-7C2DC2C56DF5}" destId="{F639ADDB-4FDD-4420-8A5B-6BAC2F41E29B}" srcOrd="1" destOrd="0" presId="urn:microsoft.com/office/officeart/2005/8/layout/list1"/>
    <dgm:cxn modelId="{DBE02CD7-5B48-4032-A3CC-009DAFBB3754}" type="presParOf" srcId="{5F1D00A3-F773-4C66-8F97-7C2DC2C56DF5}" destId="{A3442CFB-4BA8-43D7-8292-796EDCB0207F}" srcOrd="2" destOrd="0" presId="urn:microsoft.com/office/officeart/2005/8/layout/list1"/>
    <dgm:cxn modelId="{F95C6C29-F454-4DA4-88F9-59217CE52544}" type="presParOf" srcId="{5F1D00A3-F773-4C66-8F97-7C2DC2C56DF5}" destId="{B14C0D4B-6158-4A2D-9ADF-F41CC68D2CA3}" srcOrd="3" destOrd="0" presId="urn:microsoft.com/office/officeart/2005/8/layout/list1"/>
    <dgm:cxn modelId="{99C28D0D-DC55-4D55-9F20-6C4ED0D4CCC3}" type="presParOf" srcId="{5F1D00A3-F773-4C66-8F97-7C2DC2C56DF5}" destId="{2768466C-0D2A-4C73-96B7-466FC4BDAF2D}" srcOrd="4" destOrd="0" presId="urn:microsoft.com/office/officeart/2005/8/layout/list1"/>
    <dgm:cxn modelId="{3D4888AF-C78C-4662-90E3-A77462CF4224}" type="presParOf" srcId="{2768466C-0D2A-4C73-96B7-466FC4BDAF2D}" destId="{28A2A8A8-F416-49A6-ACBE-177407857040}" srcOrd="0" destOrd="0" presId="urn:microsoft.com/office/officeart/2005/8/layout/list1"/>
    <dgm:cxn modelId="{7B7B90C6-4351-4E68-8AC8-882D0F083619}" type="presParOf" srcId="{2768466C-0D2A-4C73-96B7-466FC4BDAF2D}" destId="{428A3011-6045-4A4B-991A-56CC79E046AB}" srcOrd="1" destOrd="0" presId="urn:microsoft.com/office/officeart/2005/8/layout/list1"/>
    <dgm:cxn modelId="{93CCCC43-208D-45A1-AC68-AE1B9669F856}" type="presParOf" srcId="{5F1D00A3-F773-4C66-8F97-7C2DC2C56DF5}" destId="{47CB89E9-05F5-4D73-802B-558E34B61956}" srcOrd="5" destOrd="0" presId="urn:microsoft.com/office/officeart/2005/8/layout/list1"/>
    <dgm:cxn modelId="{D1A92B91-71BA-4F3F-AFAE-F5F55AEC6638}" type="presParOf" srcId="{5F1D00A3-F773-4C66-8F97-7C2DC2C56DF5}" destId="{2D1AAF19-351E-4DCF-A4C4-2D43B6CD6C4D}" srcOrd="6" destOrd="0" presId="urn:microsoft.com/office/officeart/2005/8/layout/list1"/>
    <dgm:cxn modelId="{EA99AB6C-3E44-4E89-87D1-7C777E050E5B}" type="presParOf" srcId="{5F1D00A3-F773-4C66-8F97-7C2DC2C56DF5}" destId="{D9CDB1B1-6B6E-4DD5-B1D1-73BF2DF32915}" srcOrd="7" destOrd="0" presId="urn:microsoft.com/office/officeart/2005/8/layout/list1"/>
    <dgm:cxn modelId="{FE435890-394F-44F6-9E98-5A92BD353B7B}" type="presParOf" srcId="{5F1D00A3-F773-4C66-8F97-7C2DC2C56DF5}" destId="{3514FEDF-CFBA-47EC-9059-D77B0DA581DB}" srcOrd="8" destOrd="0" presId="urn:microsoft.com/office/officeart/2005/8/layout/list1"/>
    <dgm:cxn modelId="{6E4ACE6E-91AE-4307-927C-B5E58A25381F}" type="presParOf" srcId="{3514FEDF-CFBA-47EC-9059-D77B0DA581DB}" destId="{BAD55CC9-041A-4473-A195-F7563B7376B6}" srcOrd="0" destOrd="0" presId="urn:microsoft.com/office/officeart/2005/8/layout/list1"/>
    <dgm:cxn modelId="{0FC1F791-D09E-4ABE-97F1-C8E6537D51A2}" type="presParOf" srcId="{3514FEDF-CFBA-47EC-9059-D77B0DA581DB}" destId="{099AD1BC-55D3-4B67-A95D-606D077B5505}" srcOrd="1" destOrd="0" presId="urn:microsoft.com/office/officeart/2005/8/layout/list1"/>
    <dgm:cxn modelId="{D7C5B6A5-1CB8-483E-BDCD-52D3F484D87B}" type="presParOf" srcId="{5F1D00A3-F773-4C66-8F97-7C2DC2C56DF5}" destId="{7ED97166-C74E-4DA5-A00B-1455DEC33A4C}" srcOrd="9" destOrd="0" presId="urn:microsoft.com/office/officeart/2005/8/layout/list1"/>
    <dgm:cxn modelId="{D1E2CB46-A47D-461D-8538-E090E4C18BA2}" type="presParOf" srcId="{5F1D00A3-F773-4C66-8F97-7C2DC2C56DF5}" destId="{A6660A2F-4462-446C-8CB3-D01FA4B4DB0B}" srcOrd="10" destOrd="0" presId="urn:microsoft.com/office/officeart/2005/8/layout/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2E6EB0-3BFA-431A-89D4-9E9D2900B579}">
      <dsp:nvSpPr>
        <dsp:cNvPr id="0" name=""/>
        <dsp:cNvSpPr/>
      </dsp:nvSpPr>
      <dsp:spPr>
        <a:xfrm>
          <a:off x="309" y="83534"/>
          <a:ext cx="3145990" cy="1904026"/>
        </a:xfrm>
        <a:prstGeom prst="roundRect">
          <a:avLst>
            <a:gd name="adj" fmla="val 10000"/>
          </a:avLst>
        </a:prstGeom>
        <a:solidFill>
          <a:srgbClr val="C59C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663BE7-28BA-4029-AABD-7112B52A1747}">
      <dsp:nvSpPr>
        <dsp:cNvPr id="0" name=""/>
        <dsp:cNvSpPr/>
      </dsp:nvSpPr>
      <dsp:spPr>
        <a:xfrm>
          <a:off x="333472" y="400039"/>
          <a:ext cx="3145990" cy="190402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solidFill>
                <a:srgbClr val="002F6C"/>
              </a:solidFill>
            </a:rPr>
            <a:t>ISA shall </a:t>
          </a:r>
          <a:r>
            <a:rPr lang="en-US" sz="2000" b="1" kern="1200">
              <a:solidFill>
                <a:srgbClr val="002F6C"/>
              </a:solidFill>
            </a:rPr>
            <a:t>promote and encourage the conduct of marine scientific research</a:t>
          </a:r>
          <a:r>
            <a:rPr lang="en-US" sz="2000" b="0" i="0" kern="1200">
              <a:solidFill>
                <a:srgbClr val="002F6C"/>
              </a:solidFill>
            </a:rPr>
            <a:t> in the Area</a:t>
          </a:r>
          <a:endParaRPr lang="en-US" sz="2000" kern="1200">
            <a:solidFill>
              <a:srgbClr val="002F6C"/>
            </a:solidFill>
          </a:endParaRPr>
        </a:p>
      </dsp:txBody>
      <dsp:txXfrm>
        <a:off x="389239" y="455806"/>
        <a:ext cx="3034456" cy="1792492"/>
      </dsp:txXfrm>
    </dsp:sp>
    <dsp:sp modelId="{4125D66D-5B9B-4B9C-81D4-BA424F41A9DD}">
      <dsp:nvSpPr>
        <dsp:cNvPr id="0" name=""/>
        <dsp:cNvSpPr/>
      </dsp:nvSpPr>
      <dsp:spPr>
        <a:xfrm>
          <a:off x="3812625" y="83534"/>
          <a:ext cx="3346888" cy="1904026"/>
        </a:xfrm>
        <a:prstGeom prst="roundRect">
          <a:avLst>
            <a:gd name="adj" fmla="val 10000"/>
          </a:avLst>
        </a:prstGeom>
        <a:solidFill>
          <a:srgbClr val="C59C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6FC160-48A4-41D3-8835-2E7CE64720D3}">
      <dsp:nvSpPr>
        <dsp:cNvPr id="0" name=""/>
        <dsp:cNvSpPr/>
      </dsp:nvSpPr>
      <dsp:spPr>
        <a:xfrm>
          <a:off x="4145788" y="400039"/>
          <a:ext cx="3346888" cy="190402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0" i="0" kern="1200">
              <a:solidFill>
                <a:srgbClr val="002F6C"/>
              </a:solidFill>
            </a:rPr>
            <a:t>ISA shall </a:t>
          </a:r>
          <a:r>
            <a:rPr lang="en-US" sz="2000" b="1" i="0" kern="1200">
              <a:solidFill>
                <a:srgbClr val="002F6C"/>
              </a:solidFill>
            </a:rPr>
            <a:t>coordinate and disseminate the results of such research </a:t>
          </a:r>
          <a:r>
            <a:rPr lang="en-US" sz="2000" b="0" i="0" kern="1200">
              <a:solidFill>
                <a:srgbClr val="002F6C"/>
              </a:solidFill>
            </a:rPr>
            <a:t>and analysis when available</a:t>
          </a:r>
          <a:endParaRPr lang="en-US" sz="2000" kern="1200">
            <a:solidFill>
              <a:srgbClr val="002F6C"/>
            </a:solidFill>
          </a:endParaRPr>
        </a:p>
      </dsp:txBody>
      <dsp:txXfrm>
        <a:off x="4201555" y="455806"/>
        <a:ext cx="3235354" cy="1792492"/>
      </dsp:txXfrm>
    </dsp:sp>
    <dsp:sp modelId="{79BE2750-24FD-4CD8-839E-AB3E25808A3F}">
      <dsp:nvSpPr>
        <dsp:cNvPr id="0" name=""/>
        <dsp:cNvSpPr/>
      </dsp:nvSpPr>
      <dsp:spPr>
        <a:xfrm>
          <a:off x="7825839" y="83534"/>
          <a:ext cx="3346888" cy="1904026"/>
        </a:xfrm>
        <a:prstGeom prst="roundRect">
          <a:avLst>
            <a:gd name="adj" fmla="val 10000"/>
          </a:avLst>
        </a:prstGeom>
        <a:solidFill>
          <a:srgbClr val="C59C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483546-8E63-49F8-9702-9E517046579C}">
      <dsp:nvSpPr>
        <dsp:cNvPr id="0" name=""/>
        <dsp:cNvSpPr/>
      </dsp:nvSpPr>
      <dsp:spPr>
        <a:xfrm>
          <a:off x="8159002" y="400039"/>
          <a:ext cx="3346888" cy="190402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666750">
            <a:lnSpc>
              <a:spcPct val="90000"/>
            </a:lnSpc>
            <a:spcBef>
              <a:spcPct val="0"/>
            </a:spcBef>
            <a:spcAft>
              <a:spcPct val="35000"/>
            </a:spcAft>
            <a:buNone/>
          </a:pPr>
          <a:r>
            <a:rPr lang="en-GB" sz="2000" b="0" i="0" kern="1200" dirty="0">
              <a:solidFill>
                <a:srgbClr val="002F6C"/>
              </a:solidFill>
              <a:latin typeface="Calibri" panose="020F0502020204030204"/>
              <a:ea typeface="+mn-ea"/>
              <a:cs typeface="+mn-cs"/>
            </a:rPr>
            <a:t>ISA shall </a:t>
          </a:r>
          <a:r>
            <a:rPr lang="en-GB" sz="2000" b="1" i="0" kern="1200" dirty="0">
              <a:solidFill>
                <a:srgbClr val="002F6C"/>
              </a:solidFill>
              <a:latin typeface="Calibri" panose="020F0502020204030204"/>
              <a:ea typeface="+mn-ea"/>
              <a:cs typeface="+mn-cs"/>
            </a:rPr>
            <a:t>encourage appropriate programmes</a:t>
          </a:r>
          <a:r>
            <a:rPr lang="en-GB" sz="2000" b="0" i="0" kern="1200" dirty="0">
              <a:solidFill>
                <a:srgbClr val="002F6C"/>
              </a:solidFill>
              <a:latin typeface="Calibri" panose="020F0502020204030204"/>
              <a:ea typeface="+mn-ea"/>
              <a:cs typeface="+mn-cs"/>
            </a:rPr>
            <a:t> (…) for the benefit of developing States</a:t>
          </a:r>
          <a:endParaRPr lang="en-US" sz="2000" b="0" i="0" kern="1200" dirty="0">
            <a:solidFill>
              <a:srgbClr val="002F6C"/>
            </a:solidFill>
            <a:latin typeface="Calibri" panose="020F0502020204030204"/>
            <a:ea typeface="+mn-ea"/>
            <a:cs typeface="+mn-cs"/>
          </a:endParaRPr>
        </a:p>
      </dsp:txBody>
      <dsp:txXfrm>
        <a:off x="8214769" y="455806"/>
        <a:ext cx="3235354" cy="17924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442CFB-4BA8-43D7-8292-796EDCB0207F}">
      <dsp:nvSpPr>
        <dsp:cNvPr id="0" name=""/>
        <dsp:cNvSpPr/>
      </dsp:nvSpPr>
      <dsp:spPr>
        <a:xfrm>
          <a:off x="0" y="555160"/>
          <a:ext cx="6885813" cy="579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D6F617F-13CC-4D4A-9236-3A69C744DE81}">
      <dsp:nvSpPr>
        <dsp:cNvPr id="0" name=""/>
        <dsp:cNvSpPr/>
      </dsp:nvSpPr>
      <dsp:spPr>
        <a:xfrm>
          <a:off x="344290" y="215680"/>
          <a:ext cx="4820069" cy="678960"/>
        </a:xfrm>
        <a:prstGeom prst="roundRect">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187" tIns="0" rIns="182187" bIns="0" numCol="1" spcCol="1270" anchor="ctr" anchorCtr="0">
          <a:noAutofit/>
        </a:bodyPr>
        <a:lstStyle/>
        <a:p>
          <a:pPr marL="0" lvl="0" indent="0" algn="l" defTabSz="1022350">
            <a:lnSpc>
              <a:spcPct val="90000"/>
            </a:lnSpc>
            <a:spcBef>
              <a:spcPct val="0"/>
            </a:spcBef>
            <a:spcAft>
              <a:spcPct val="35000"/>
            </a:spcAft>
            <a:buNone/>
          </a:pPr>
          <a:r>
            <a:rPr lang="en-JM" sz="2300" b="1" kern="1200" dirty="0"/>
            <a:t>Standard operating Procedure (SOP)</a:t>
          </a:r>
        </a:p>
      </dsp:txBody>
      <dsp:txXfrm>
        <a:off x="377434" y="248824"/>
        <a:ext cx="4753781" cy="612672"/>
      </dsp:txXfrm>
    </dsp:sp>
    <dsp:sp modelId="{2D1AAF19-351E-4DCF-A4C4-2D43B6CD6C4D}">
      <dsp:nvSpPr>
        <dsp:cNvPr id="0" name=""/>
        <dsp:cNvSpPr/>
      </dsp:nvSpPr>
      <dsp:spPr>
        <a:xfrm>
          <a:off x="0" y="1598440"/>
          <a:ext cx="6885813" cy="579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8A3011-6045-4A4B-991A-56CC79E046AB}">
      <dsp:nvSpPr>
        <dsp:cNvPr id="0" name=""/>
        <dsp:cNvSpPr/>
      </dsp:nvSpPr>
      <dsp:spPr>
        <a:xfrm>
          <a:off x="344290" y="1258960"/>
          <a:ext cx="4820069" cy="678960"/>
        </a:xfrm>
        <a:prstGeom prst="round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187" tIns="0" rIns="182187" bIns="0" numCol="1" spcCol="1270" anchor="ctr" anchorCtr="0">
          <a:noAutofit/>
        </a:bodyPr>
        <a:lstStyle/>
        <a:p>
          <a:pPr marL="0" lvl="0" indent="0" algn="l" defTabSz="1022350">
            <a:lnSpc>
              <a:spcPct val="90000"/>
            </a:lnSpc>
            <a:spcBef>
              <a:spcPct val="0"/>
            </a:spcBef>
            <a:spcAft>
              <a:spcPct val="35000"/>
            </a:spcAft>
            <a:buNone/>
          </a:pPr>
          <a:r>
            <a:rPr lang="en-JM" sz="2300" b="1" kern="1200" dirty="0"/>
            <a:t>ISA DeepSea BioBank</a:t>
          </a:r>
        </a:p>
      </dsp:txBody>
      <dsp:txXfrm>
        <a:off x="377434" y="1292104"/>
        <a:ext cx="4753781" cy="612672"/>
      </dsp:txXfrm>
    </dsp:sp>
    <dsp:sp modelId="{A6660A2F-4462-446C-8CB3-D01FA4B4DB0B}">
      <dsp:nvSpPr>
        <dsp:cNvPr id="0" name=""/>
        <dsp:cNvSpPr/>
      </dsp:nvSpPr>
      <dsp:spPr>
        <a:xfrm>
          <a:off x="0" y="2641720"/>
          <a:ext cx="6885813" cy="579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9AD1BC-55D3-4B67-A95D-606D077B5505}">
      <dsp:nvSpPr>
        <dsp:cNvPr id="0" name=""/>
        <dsp:cNvSpPr/>
      </dsp:nvSpPr>
      <dsp:spPr>
        <a:xfrm>
          <a:off x="344290" y="2302240"/>
          <a:ext cx="4820069" cy="678960"/>
        </a:xfrm>
        <a:prstGeom prst="round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187" tIns="0" rIns="182187" bIns="0" numCol="1" spcCol="1270" anchor="ctr" anchorCtr="0">
          <a:noAutofit/>
        </a:bodyPr>
        <a:lstStyle/>
        <a:p>
          <a:pPr marL="0" lvl="0" indent="0" algn="l" defTabSz="1022350">
            <a:lnSpc>
              <a:spcPct val="90000"/>
            </a:lnSpc>
            <a:spcBef>
              <a:spcPct val="0"/>
            </a:spcBef>
            <a:spcAft>
              <a:spcPct val="35000"/>
            </a:spcAft>
            <a:buNone/>
          </a:pPr>
          <a:r>
            <a:rPr lang="en-JM" sz="2300" b="1" kern="1200" dirty="0"/>
            <a:t>Capacity Development</a:t>
          </a:r>
        </a:p>
      </dsp:txBody>
      <dsp:txXfrm>
        <a:off x="377434" y="2335384"/>
        <a:ext cx="4753781" cy="61267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914DF2-A61F-2C45-AE11-C7A07226A6D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O"/>
          </a:p>
        </p:txBody>
      </p:sp>
      <p:sp>
        <p:nvSpPr>
          <p:cNvPr id="3" name="Date Placeholder 2">
            <a:extLst>
              <a:ext uri="{FF2B5EF4-FFF2-40B4-BE49-F238E27FC236}">
                <a16:creationId xmlns:a16="http://schemas.microsoft.com/office/drawing/2014/main" id="{84823E25-AC8D-4647-B2EA-652B395929F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A08022D-E845-594B-83B1-F7D80A10817F}" type="datetimeFigureOut">
              <a:rPr lang="en-CO" smtClean="0"/>
              <a:t>10/15/2026</a:t>
            </a:fld>
            <a:endParaRPr lang="en-CO"/>
          </a:p>
        </p:txBody>
      </p:sp>
      <p:sp>
        <p:nvSpPr>
          <p:cNvPr id="4" name="Footer Placeholder 3">
            <a:extLst>
              <a:ext uri="{FF2B5EF4-FFF2-40B4-BE49-F238E27FC236}">
                <a16:creationId xmlns:a16="http://schemas.microsoft.com/office/drawing/2014/main" id="{208F69AA-89EC-914A-9F92-B54828D2E87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O"/>
          </a:p>
        </p:txBody>
      </p:sp>
      <p:sp>
        <p:nvSpPr>
          <p:cNvPr id="5" name="Slide Number Placeholder 4">
            <a:extLst>
              <a:ext uri="{FF2B5EF4-FFF2-40B4-BE49-F238E27FC236}">
                <a16:creationId xmlns:a16="http://schemas.microsoft.com/office/drawing/2014/main" id="{DF8EDF71-7F21-894B-956B-8734058AA0B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9314C4-8CD1-A445-B934-38E9FC80D7CE}" type="slidenum">
              <a:rPr lang="en-CO" smtClean="0"/>
              <a:t>‹#›</a:t>
            </a:fld>
            <a:endParaRPr lang="en-CO"/>
          </a:p>
        </p:txBody>
      </p:sp>
    </p:spTree>
    <p:extLst>
      <p:ext uri="{BB962C8B-B14F-4D97-AF65-F5344CB8AC3E}">
        <p14:creationId xmlns:p14="http://schemas.microsoft.com/office/powerpoint/2010/main" val="5766004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C17CE-0D7B-AF4F-AE34-1A58F4CDBE96}" type="datetimeFigureOut">
              <a:rPr lang="en-CO" smtClean="0"/>
              <a:t>10/15/2026</a:t>
            </a:fld>
            <a:endParaRPr lang="en-C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68C28A-2CA4-874E-BB66-6E83ACCA0718}" type="slidenum">
              <a:rPr lang="en-CO" smtClean="0"/>
              <a:t>‹#›</a:t>
            </a:fld>
            <a:endParaRPr lang="en-CO"/>
          </a:p>
        </p:txBody>
      </p:sp>
    </p:spTree>
    <p:extLst>
      <p:ext uri="{BB962C8B-B14F-4D97-AF65-F5344CB8AC3E}">
        <p14:creationId xmlns:p14="http://schemas.microsoft.com/office/powerpoint/2010/main" val="3275678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BC3D1-1266-4616-9CFC-EF5307C60883}" type="slidenum">
              <a:rPr lang="en-US" smtClean="0"/>
              <a:t>2</a:t>
            </a:fld>
            <a:endParaRPr lang="en-US"/>
          </a:p>
        </p:txBody>
      </p:sp>
    </p:spTree>
    <p:extLst>
      <p:ext uri="{BB962C8B-B14F-4D97-AF65-F5344CB8AC3E}">
        <p14:creationId xmlns:p14="http://schemas.microsoft.com/office/powerpoint/2010/main" val="1195376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The first scientific expedition to explore the world’s ocean and seafloor was the challenger Expedition in 1872. </a:t>
            </a:r>
          </a:p>
          <a:p>
            <a:endParaRPr lang="en-GB" sz="1800" dirty="0">
              <a:effectLst/>
              <a:latin typeface="Calibri" panose="020F0502020204030204" pitchFamily="34" charset="0"/>
              <a:cs typeface="Times New Roman" panose="02020603050405020304" pitchFamily="18" charset="0"/>
            </a:endParaRPr>
          </a:p>
          <a:p>
            <a:r>
              <a:rPr lang="en-GB" sz="1800" dirty="0">
                <a:effectLst/>
                <a:latin typeface="Calibri" panose="020F0502020204030204" pitchFamily="34" charset="0"/>
                <a:ea typeface="Calibri" panose="020F0502020204030204" pitchFamily="34" charset="0"/>
                <a:cs typeface="Times New Roman" panose="02020603050405020304" pitchFamily="18" charset="0"/>
              </a:rPr>
              <a:t>Following the entry into force of UNCLOS in 1982 and the establishment of ISA in 1994, prospecting and exploration activities in the seabed on areas beyond national jurisdiction (the Area) began to be internationally regulated, and ISA became the custodian of the data collected by pioneer investors and all other exploration activities in the Area. </a:t>
            </a:r>
          </a:p>
          <a:p>
            <a:endParaRPr lang="en-GB" sz="1800" dirty="0">
              <a:effectLst/>
              <a:latin typeface="Calibri" panose="020F0502020204030204" pitchFamily="34" charset="0"/>
              <a:cs typeface="Times New Roman" panose="02020603050405020304" pitchFamily="18" charset="0"/>
            </a:endParaRPr>
          </a:p>
          <a:p>
            <a:pPr latinLnBrk="1">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Today, ISA is the custodian of over 10 terabytes of data. This represents the largest repository of seabed data in the world. </a:t>
            </a:r>
          </a:p>
          <a:p>
            <a:pPr latinLnBrk="1">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latinLnBrk="1">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Environmental data is publicly available through the ISA DeepData Database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this includes baseline data such as </a:t>
            </a:r>
            <a:r>
              <a:rPr lang="en-JM" sz="1800" dirty="0">
                <a:effectLst/>
                <a:latin typeface="Calibri" panose="020F0502020204030204" pitchFamily="34" charset="0"/>
                <a:ea typeface="Calibri" panose="020F0502020204030204" pitchFamily="34" charset="0"/>
                <a:cs typeface="Times New Roman" panose="02020603050405020304" pitchFamily="18" charset="0"/>
              </a:rPr>
              <a:t>biological parameters, physical oceanographic parameters and geochemical parameters collected in the Area.</a:t>
            </a:r>
            <a:r>
              <a:rPr lang="en-GB" dirty="0">
                <a:effectLst/>
              </a:rPr>
              <a:t> </a:t>
            </a:r>
          </a:p>
          <a:p>
            <a:pPr>
              <a:spcAft>
                <a:spcPts val="800"/>
              </a:spcAft>
            </a:pPr>
            <a:r>
              <a:rPr lang="en-JM" sz="1800" dirty="0">
                <a:effectLst/>
                <a:latin typeface="Calibri" panose="020F0502020204030204" pitchFamily="34" charset="0"/>
                <a:ea typeface="Calibri" panose="020F0502020204030204" pitchFamily="34" charset="0"/>
                <a:cs typeface="Times New Roman" panose="02020603050405020304" pitchFamily="18" charset="0"/>
              </a:rPr>
              <a:t> </a:t>
            </a:r>
          </a:p>
          <a:p>
            <a:pPr>
              <a:spcAft>
                <a:spcPts val="800"/>
              </a:spcAft>
            </a:pPr>
            <a:endParaRPr lang="en-GB" dirty="0"/>
          </a:p>
        </p:txBody>
      </p:sp>
      <p:sp>
        <p:nvSpPr>
          <p:cNvPr id="4" name="Slide Number Placeholder 3"/>
          <p:cNvSpPr>
            <a:spLocks noGrp="1"/>
          </p:cNvSpPr>
          <p:nvPr>
            <p:ph type="sldNum" sz="quarter" idx="5"/>
          </p:nvPr>
        </p:nvSpPr>
        <p:spPr/>
        <p:txBody>
          <a:bodyPr/>
          <a:lstStyle/>
          <a:p>
            <a:fld id="{BE68C28A-2CA4-874E-BB66-6E83ACCA0718}" type="slidenum">
              <a:rPr lang="en-CO" smtClean="0"/>
              <a:t>3</a:t>
            </a:fld>
            <a:endParaRPr lang="en-CO"/>
          </a:p>
        </p:txBody>
      </p:sp>
    </p:spTree>
    <p:extLst>
      <p:ext uri="{BB962C8B-B14F-4D97-AF65-F5344CB8AC3E}">
        <p14:creationId xmlns:p14="http://schemas.microsoft.com/office/powerpoint/2010/main" val="3900565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Wingdings" panose="05000000000000000000" pitchFamily="2" charset="2"/>
              <a:buChar char="Ø"/>
            </a:pPr>
            <a:r>
              <a:rPr lang="en-US" sz="1200" dirty="0">
                <a:solidFill>
                  <a:schemeClr val="bg1">
                    <a:lumMod val="85000"/>
                  </a:schemeClr>
                </a:solidFill>
              </a:rPr>
              <a:t>ISA is an </a:t>
            </a:r>
            <a:r>
              <a:rPr lang="en-US" sz="1200" b="1" dirty="0">
                <a:solidFill>
                  <a:schemeClr val="bg1">
                    <a:lumMod val="85000"/>
                  </a:schemeClr>
                </a:solidFill>
              </a:rPr>
              <a:t>autonomous international organization </a:t>
            </a:r>
            <a:r>
              <a:rPr lang="en-US" sz="1200" dirty="0">
                <a:solidFill>
                  <a:schemeClr val="bg1">
                    <a:lumMod val="85000"/>
                  </a:schemeClr>
                </a:solidFill>
              </a:rPr>
              <a:t>established under the 1982 United Nations Convention on the Law of the Sea (</a:t>
            </a:r>
            <a:r>
              <a:rPr lang="en-US" sz="1200" b="1" dirty="0">
                <a:solidFill>
                  <a:schemeClr val="bg1">
                    <a:lumMod val="85000"/>
                  </a:schemeClr>
                </a:solidFill>
              </a:rPr>
              <a:t>UNCLOS</a:t>
            </a:r>
            <a:r>
              <a:rPr lang="en-US" sz="1200" dirty="0">
                <a:solidFill>
                  <a:schemeClr val="bg1">
                    <a:lumMod val="85000"/>
                  </a:schemeClr>
                </a:solidFill>
              </a:rPr>
              <a:t>) and the 1994 Agreement relating to the Implementation of Part XI of the United Nations Convention on the Law of the Sea (</a:t>
            </a:r>
            <a:r>
              <a:rPr lang="en-US" sz="1200" b="1" dirty="0">
                <a:solidFill>
                  <a:schemeClr val="bg1">
                    <a:lumMod val="85000"/>
                  </a:schemeClr>
                </a:solidFill>
              </a:rPr>
              <a:t>1994 Agreement</a:t>
            </a:r>
            <a:r>
              <a:rPr lang="en-US" sz="1200" dirty="0">
                <a:solidFill>
                  <a:schemeClr val="bg1">
                    <a:lumMod val="85000"/>
                  </a:schemeClr>
                </a:solidFill>
              </a:rPr>
              <a:t>). </a:t>
            </a:r>
          </a:p>
          <a:p>
            <a:pPr marL="342900" indent="-342900">
              <a:buFont typeface="Wingdings" panose="05000000000000000000" pitchFamily="2" charset="2"/>
              <a:buChar char="Ø"/>
            </a:pPr>
            <a:r>
              <a:rPr lang="en-US" sz="1200" dirty="0">
                <a:solidFill>
                  <a:schemeClr val="bg1">
                    <a:lumMod val="85000"/>
                  </a:schemeClr>
                </a:solidFill>
              </a:rPr>
              <a:t>ISA is the organization through which </a:t>
            </a:r>
            <a:r>
              <a:rPr lang="en-US" sz="1200" b="1" dirty="0">
                <a:solidFill>
                  <a:schemeClr val="bg1">
                    <a:lumMod val="85000"/>
                  </a:schemeClr>
                </a:solidFill>
              </a:rPr>
              <a:t>States Parties to UNCLOS organize and control all mineral resources-related activities </a:t>
            </a:r>
            <a:r>
              <a:rPr lang="en-US" sz="1200" dirty="0">
                <a:solidFill>
                  <a:schemeClr val="bg1">
                    <a:lumMod val="85000"/>
                  </a:schemeClr>
                </a:solidFill>
              </a:rPr>
              <a:t>in the Area for the </a:t>
            </a:r>
            <a:r>
              <a:rPr lang="en-US" sz="1200" b="1" dirty="0">
                <a:solidFill>
                  <a:schemeClr val="bg1">
                    <a:lumMod val="85000"/>
                  </a:schemeClr>
                </a:solidFill>
              </a:rPr>
              <a:t>benefit of mankind</a:t>
            </a:r>
            <a:r>
              <a:rPr lang="en-US" sz="1200" dirty="0">
                <a:solidFill>
                  <a:schemeClr val="bg1">
                    <a:lumMod val="85000"/>
                  </a:schemeClr>
                </a:solidFill>
              </a:rPr>
              <a:t>. </a:t>
            </a:r>
          </a:p>
          <a:p>
            <a:pPr marL="342900" indent="-342900">
              <a:buFont typeface="Wingdings" panose="05000000000000000000" pitchFamily="2" charset="2"/>
              <a:buChar char="Ø"/>
            </a:pPr>
            <a:r>
              <a:rPr lang="en-US" sz="1200" dirty="0">
                <a:solidFill>
                  <a:schemeClr val="bg1">
                    <a:lumMod val="85000"/>
                  </a:schemeClr>
                </a:solidFill>
              </a:rPr>
              <a:t>ISA has the mandate to ensure the </a:t>
            </a:r>
            <a:r>
              <a:rPr lang="en-US" sz="1200" b="1" dirty="0">
                <a:solidFill>
                  <a:schemeClr val="bg1">
                    <a:lumMod val="85000"/>
                  </a:schemeClr>
                </a:solidFill>
              </a:rPr>
              <a:t>effective protection of the marine environment</a:t>
            </a:r>
            <a:r>
              <a:rPr lang="en-US" sz="1200" dirty="0">
                <a:solidFill>
                  <a:schemeClr val="bg1">
                    <a:lumMod val="85000"/>
                  </a:schemeClr>
                </a:solidFill>
              </a:rPr>
              <a:t> from harmful effects that may arise from deep-seabed related activities, as well as the </a:t>
            </a:r>
            <a:r>
              <a:rPr lang="en-US" sz="1200" b="1" dirty="0">
                <a:solidFill>
                  <a:schemeClr val="bg1">
                    <a:lumMod val="85000"/>
                  </a:schemeClr>
                </a:solidFill>
              </a:rPr>
              <a:t>technology transfer </a:t>
            </a:r>
            <a:r>
              <a:rPr lang="en-US" sz="1200" dirty="0">
                <a:solidFill>
                  <a:schemeClr val="bg1">
                    <a:lumMod val="85000"/>
                  </a:schemeClr>
                </a:solidFill>
              </a:rPr>
              <a:t>and </a:t>
            </a:r>
            <a:r>
              <a:rPr lang="en-US" sz="1200" b="1" dirty="0">
                <a:solidFill>
                  <a:schemeClr val="bg1">
                    <a:lumMod val="85000"/>
                  </a:schemeClr>
                </a:solidFill>
              </a:rPr>
              <a:t>capacity building</a:t>
            </a:r>
            <a:r>
              <a:rPr lang="en-US" sz="1200" dirty="0">
                <a:solidFill>
                  <a:schemeClr val="bg1">
                    <a:lumMod val="85000"/>
                  </a:schemeClr>
                </a:solidFill>
              </a:rPr>
              <a:t>, the promotion of </a:t>
            </a:r>
            <a:r>
              <a:rPr lang="en-US" sz="1200" b="1" dirty="0">
                <a:solidFill>
                  <a:schemeClr val="bg1">
                    <a:lumMod val="85000"/>
                  </a:schemeClr>
                </a:solidFill>
              </a:rPr>
              <a:t>marine scientific research</a:t>
            </a:r>
            <a:r>
              <a:rPr lang="en-US" sz="1200" dirty="0">
                <a:solidFill>
                  <a:schemeClr val="bg1">
                    <a:lumMod val="85000"/>
                  </a:schemeClr>
                </a:solidFill>
              </a:rPr>
              <a:t>, </a:t>
            </a:r>
            <a:r>
              <a:rPr lang="en-US" sz="1200" b="1" dirty="0">
                <a:solidFill>
                  <a:schemeClr val="bg1">
                    <a:lumMod val="85000"/>
                  </a:schemeClr>
                </a:solidFill>
              </a:rPr>
              <a:t>data compilation</a:t>
            </a:r>
            <a:r>
              <a:rPr lang="en-US" sz="1200" dirty="0">
                <a:solidFill>
                  <a:schemeClr val="bg1">
                    <a:lumMod val="85000"/>
                  </a:schemeClr>
                </a:solidFill>
              </a:rPr>
              <a:t>. </a:t>
            </a:r>
          </a:p>
          <a:p>
            <a:pPr marL="342900" indent="-342900">
              <a:buFont typeface="Wingdings" panose="05000000000000000000" pitchFamily="2" charset="2"/>
              <a:buChar char="Ø"/>
            </a:pPr>
            <a:r>
              <a:rPr lang="en-US" sz="1200" dirty="0">
                <a:solidFill>
                  <a:schemeClr val="bg1">
                    <a:lumMod val="85000"/>
                  </a:schemeClr>
                </a:solidFill>
              </a:rPr>
              <a:t>ISA provides a critical </a:t>
            </a:r>
            <a:r>
              <a:rPr lang="en-US" sz="1200" b="1" dirty="0">
                <a:solidFill>
                  <a:schemeClr val="bg1">
                    <a:lumMod val="85000"/>
                  </a:schemeClr>
                </a:solidFill>
              </a:rPr>
              <a:t>platform for knowledge generation on the deep-sea</a:t>
            </a:r>
            <a:r>
              <a:rPr lang="en-US" sz="1200" dirty="0">
                <a:solidFill>
                  <a:schemeClr val="bg1">
                    <a:lumMod val="85000"/>
                  </a:schemeClr>
                </a:solidFill>
              </a:rPr>
              <a:t>, its resources and ecosystems.</a:t>
            </a:r>
            <a:endParaRPr lang="en-JM" sz="1200" dirty="0">
              <a:solidFill>
                <a:schemeClr val="bg1">
                  <a:lumMod val="85000"/>
                </a:schemeClr>
              </a:solidFill>
            </a:endParaRPr>
          </a:p>
          <a:p>
            <a:endParaRPr lang="en-GB" dirty="0"/>
          </a:p>
        </p:txBody>
      </p:sp>
      <p:sp>
        <p:nvSpPr>
          <p:cNvPr id="4" name="Slide Number Placeholder 3"/>
          <p:cNvSpPr>
            <a:spLocks noGrp="1"/>
          </p:cNvSpPr>
          <p:nvPr>
            <p:ph type="sldNum" sz="quarter" idx="5"/>
          </p:nvPr>
        </p:nvSpPr>
        <p:spPr/>
        <p:txBody>
          <a:bodyPr/>
          <a:lstStyle/>
          <a:p>
            <a:fld id="{BE68C28A-2CA4-874E-BB66-6E83ACCA0718}" type="slidenum">
              <a:rPr lang="en-CO" smtClean="0"/>
              <a:t>4</a:t>
            </a:fld>
            <a:endParaRPr lang="en-CO"/>
          </a:p>
        </p:txBody>
      </p:sp>
    </p:spTree>
    <p:extLst>
      <p:ext uri="{BB962C8B-B14F-4D97-AF65-F5344CB8AC3E}">
        <p14:creationId xmlns:p14="http://schemas.microsoft.com/office/powerpoint/2010/main" val="2861282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333333"/>
                </a:solidFill>
                <a:effectLst/>
                <a:latin typeface="Exo 2"/>
              </a:rPr>
              <a:t>Marine Scientific Research is at the heart of the mandate of protecting the Marine Environment and Article 143 of UNCLOS specifies this.</a:t>
            </a:r>
          </a:p>
          <a:p>
            <a:r>
              <a:rPr lang="en-GB" b="0" i="0" u="none" strike="noStrike" dirty="0">
                <a:solidFill>
                  <a:srgbClr val="333333"/>
                </a:solidFill>
                <a:effectLst/>
                <a:latin typeface="Exo 2"/>
              </a:rPr>
              <a:t>It mentions the Authority shall </a:t>
            </a:r>
          </a:p>
          <a:p>
            <a:pPr marL="171450" indent="-171450">
              <a:buFont typeface="Arial" panose="020B0604020202020204" pitchFamily="34" charset="0"/>
              <a:buChar char="•"/>
            </a:pPr>
            <a:r>
              <a:rPr lang="en-GB" b="0" i="0" u="none" strike="noStrike" dirty="0">
                <a:solidFill>
                  <a:srgbClr val="333333"/>
                </a:solidFill>
                <a:effectLst/>
                <a:latin typeface="Exo 2"/>
              </a:rPr>
              <a:t>promote and encourage the conduct of marine scientific research in the Area and </a:t>
            </a:r>
          </a:p>
          <a:p>
            <a:pPr marL="171450" indent="-171450">
              <a:buFont typeface="Arial" panose="020B0604020202020204" pitchFamily="34" charset="0"/>
              <a:buChar char="•"/>
            </a:pPr>
            <a:r>
              <a:rPr lang="en-GB" b="0" i="0" u="none" strike="noStrike" dirty="0">
                <a:solidFill>
                  <a:srgbClr val="333333"/>
                </a:solidFill>
                <a:effectLst/>
                <a:latin typeface="Exo 2"/>
              </a:rPr>
              <a:t>coordinate and disseminating the results of such research is at the core of ISA’s mission</a:t>
            </a:r>
          </a:p>
          <a:p>
            <a:pPr marL="171450" indent="-171450">
              <a:buFont typeface="Arial" panose="020B0604020202020204" pitchFamily="34" charset="0"/>
              <a:buChar char="•"/>
            </a:pPr>
            <a:r>
              <a:rPr lang="en-GB" b="0" i="0" u="none" strike="noStrike" dirty="0">
                <a:solidFill>
                  <a:srgbClr val="333333"/>
                </a:solidFill>
                <a:effectLst/>
                <a:latin typeface="Exo 2"/>
              </a:rPr>
              <a:t>Encourage appropriate programmes</a:t>
            </a:r>
            <a:endParaRPr lang="en-BE" dirty="0"/>
          </a:p>
        </p:txBody>
      </p:sp>
      <p:sp>
        <p:nvSpPr>
          <p:cNvPr id="4" name="Slide Number Placeholder 3"/>
          <p:cNvSpPr>
            <a:spLocks noGrp="1"/>
          </p:cNvSpPr>
          <p:nvPr>
            <p:ph type="sldNum" sz="quarter" idx="5"/>
          </p:nvPr>
        </p:nvSpPr>
        <p:spPr/>
        <p:txBody>
          <a:bodyPr/>
          <a:lstStyle/>
          <a:p>
            <a:fld id="{5B0290B2-3317-244F-BCE8-52E59DB6E641}" type="slidenum">
              <a:rPr lang="en-BE" smtClean="0"/>
              <a:t>5</a:t>
            </a:fld>
            <a:endParaRPr lang="en-BE"/>
          </a:p>
        </p:txBody>
      </p:sp>
    </p:spTree>
    <p:extLst>
      <p:ext uri="{BB962C8B-B14F-4D97-AF65-F5344CB8AC3E}">
        <p14:creationId xmlns:p14="http://schemas.microsoft.com/office/powerpoint/2010/main" val="823773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BE"/>
              <a:t>The MSR Action plan was launched in 2020.</a:t>
            </a:r>
          </a:p>
          <a:p>
            <a:endParaRPr lang="en-BE"/>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TimesNewRomanPSMT"/>
              </a:rPr>
              <a:t>The fundament are embedded in two strategic ISA documents: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a:effectLst/>
                <a:latin typeface="TimesNewRomanPSMT"/>
              </a:rPr>
              <a:t>The Strategic Plans of the Authority for the period 2019–2023 (</a:t>
            </a:r>
            <a:r>
              <a:rPr lang="en-GB" sz="1800">
                <a:solidFill>
                  <a:srgbClr val="0000FF"/>
                </a:solidFill>
                <a:effectLst/>
                <a:latin typeface="TimesNewRomanPSMT"/>
              </a:rPr>
              <a:t>ISBA/24/A/10) and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a:effectLst/>
                <a:latin typeface="TimesNewRomanPSMT"/>
              </a:rPr>
              <a:t>High Level Action 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effectLst/>
              <a:latin typeface="TimesNewRomanPS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TimesNewRomanPSMT"/>
              </a:rPr>
              <a:t>Several strategic directions and actions and outputs have a direct relationship with the objectives of the MSR Action 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effectLst/>
              <a:latin typeface="TimesNewRomanPS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TimesNewRomanPSMT"/>
              </a:rPr>
              <a:t>What catalysed the creation of the MSR Action Plan was </a:t>
            </a:r>
            <a:r>
              <a:rPr lang="en-GB" sz="1800" b="0" i="0" u="none" strike="noStrike">
                <a:solidFill>
                  <a:srgbClr val="333333"/>
                </a:solidFill>
                <a:effectLst/>
                <a:latin typeface="Exo 2"/>
              </a:rPr>
              <a:t>the decision of the UN General Assembly to declare the period of 2021-2030 to UN Decade of Ocean Science for Sustainable Development to foster scientific research and technological innovation in support of a healthier, more sustainable ocean.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0" i="0" u="none" strike="noStrike">
              <a:solidFill>
                <a:srgbClr val="333333"/>
              </a:solidFill>
              <a:effectLst/>
              <a:latin typeface="Exo 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b="0" i="0" u="none" strike="noStrike">
                <a:solidFill>
                  <a:srgbClr val="333333"/>
                </a:solidFill>
                <a:effectLst/>
                <a:latin typeface="Exo 2"/>
              </a:rPr>
              <a:t>This initiative is led by the Intergovernmental Oceanographic Commission of the UN Educational, Scientific and Cultural Organization (IOC-UNESCO).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b="0" i="0" u="none" strike="noStrike">
              <a:solidFill>
                <a:srgbClr val="333333"/>
              </a:solidFill>
              <a:effectLst/>
              <a:latin typeface="Exo 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b="0" i="0" u="none" strike="noStrike">
                <a:solidFill>
                  <a:srgbClr val="333333"/>
                </a:solidFill>
                <a:effectLst/>
                <a:latin typeface="Exo 2"/>
              </a:rPr>
              <a:t>The objectives of the Ocean Decade are at the core of ISA’s mandates.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b="0" i="0" u="none" strike="noStrike">
              <a:solidFill>
                <a:srgbClr val="333333"/>
              </a:solidFill>
              <a:effectLst/>
              <a:latin typeface="Exo 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b="0" i="0" u="none" strike="noStrike">
                <a:solidFill>
                  <a:srgbClr val="333333"/>
                </a:solidFill>
                <a:effectLst/>
                <a:latin typeface="Exo 2"/>
              </a:rPr>
              <a:t>Recognizing these synergies, ISA committed through the inception of the MSR action plan to collaborate more intensely with IOC-UNESCO.</a:t>
            </a:r>
            <a:endParaRPr lang="en-GB" sz="1800" b="0" i="0" u="none" strike="noStrike">
              <a:solidFill>
                <a:srgbClr val="333333"/>
              </a:solidFill>
              <a:effectLst/>
              <a:latin typeface="Exo 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effectLst/>
              <a:latin typeface="TimesNewRomanPSMT"/>
            </a:endParaRPr>
          </a:p>
          <a:p>
            <a:endParaRPr lang="en-BE"/>
          </a:p>
        </p:txBody>
      </p:sp>
      <p:sp>
        <p:nvSpPr>
          <p:cNvPr id="4" name="Slide Number Placeholder 3"/>
          <p:cNvSpPr>
            <a:spLocks noGrp="1"/>
          </p:cNvSpPr>
          <p:nvPr>
            <p:ph type="sldNum" sz="quarter" idx="5"/>
          </p:nvPr>
        </p:nvSpPr>
        <p:spPr/>
        <p:txBody>
          <a:bodyPr/>
          <a:lstStyle/>
          <a:p>
            <a:fld id="{BE68C28A-2CA4-874E-BB66-6E83ACCA0718}" type="slidenum">
              <a:rPr lang="en-CO" smtClean="0"/>
              <a:t>6</a:t>
            </a:fld>
            <a:endParaRPr lang="en-CO"/>
          </a:p>
        </p:txBody>
      </p:sp>
    </p:spTree>
    <p:extLst>
      <p:ext uri="{BB962C8B-B14F-4D97-AF65-F5344CB8AC3E}">
        <p14:creationId xmlns:p14="http://schemas.microsoft.com/office/powerpoint/2010/main" val="2132870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JM" dirty="0"/>
              <a:t>Over the past 20 years, nearly 90 cruises in CCZ</a:t>
            </a:r>
          </a:p>
          <a:p>
            <a:r>
              <a:rPr lang="en-JM" dirty="0"/>
              <a:t>Investment across the various regions, </a:t>
            </a:r>
          </a:p>
        </p:txBody>
      </p:sp>
      <p:sp>
        <p:nvSpPr>
          <p:cNvPr id="4" name="Slide Number Placeholder 3"/>
          <p:cNvSpPr>
            <a:spLocks noGrp="1"/>
          </p:cNvSpPr>
          <p:nvPr>
            <p:ph type="sldNum" sz="quarter" idx="5"/>
          </p:nvPr>
        </p:nvSpPr>
        <p:spPr/>
        <p:txBody>
          <a:bodyPr/>
          <a:lstStyle/>
          <a:p>
            <a:fld id="{BE68C28A-2CA4-874E-BB66-6E83ACCA0718}" type="slidenum">
              <a:rPr lang="en-CO" smtClean="0"/>
              <a:t>7</a:t>
            </a:fld>
            <a:endParaRPr lang="en-CO"/>
          </a:p>
        </p:txBody>
      </p:sp>
    </p:spTree>
    <p:extLst>
      <p:ext uri="{BB962C8B-B14F-4D97-AF65-F5344CB8AC3E}">
        <p14:creationId xmlns:p14="http://schemas.microsoft.com/office/powerpoint/2010/main" val="26589224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0" kern="1200" dirty="0">
                <a:solidFill>
                  <a:schemeClr val="tx1"/>
                </a:solidFill>
                <a:effectLst/>
                <a:latin typeface="TimesNewRomanPS"/>
                <a:ea typeface="+mn-ea"/>
                <a:cs typeface="+mn-cs"/>
              </a:rPr>
              <a:t>Report of the Secretary General ISBA/26/A/25  </a:t>
            </a:r>
          </a:p>
          <a:p>
            <a:pPr marL="285750" indent="-285750">
              <a:buFont typeface="Arial" panose="020B0604020202020204" pitchFamily="34" charset="0"/>
              <a:buChar char="•"/>
            </a:pPr>
            <a:r>
              <a:rPr lang="en-GB" sz="1800" b="0" dirty="0">
                <a:effectLst/>
                <a:latin typeface="TimesNewRomanPS"/>
              </a:rPr>
              <a:t>Implementation of the Action Plan of the International Seabed Authority in support of United Nations Decade of Ocean Science for Sustainable Development </a:t>
            </a:r>
          </a:p>
          <a:p>
            <a:pPr marL="285750" indent="-285750">
              <a:buFont typeface="Arial" panose="020B0604020202020204" pitchFamily="34" charset="0"/>
              <a:buChar char="•"/>
            </a:pPr>
            <a:r>
              <a:rPr lang="en-GB" sz="1800" b="0" dirty="0">
                <a:effectLst/>
                <a:latin typeface="TimesNewRomanPS"/>
              </a:rPr>
              <a:t>Refer to achievements in 2022</a:t>
            </a:r>
          </a:p>
          <a:p>
            <a:pPr marL="285750" indent="-285750">
              <a:buFont typeface="Arial" panose="020B0604020202020204" pitchFamily="34" charset="0"/>
              <a:buChar char="•"/>
            </a:pPr>
            <a:r>
              <a:rPr lang="en-GB" sz="1800" b="0" dirty="0">
                <a:effectLst/>
                <a:latin typeface="TimesNewRomanPS"/>
              </a:rPr>
              <a:t>Highlight under SRP IV </a:t>
            </a:r>
          </a:p>
          <a:p>
            <a:pPr marL="742950" lvl="1" indent="-285750">
              <a:buFont typeface="Courier New" panose="02070309020205020404" pitchFamily="49" charset="0"/>
              <a:buChar char="o"/>
            </a:pPr>
            <a:r>
              <a:rPr lang="en-US" sz="1800" dirty="0">
                <a:effectLst/>
                <a:latin typeface="Calibri" panose="020F0502020204030204" pitchFamily="34" charset="0"/>
                <a:ea typeface="Calibri" panose="020F0502020204030204" pitchFamily="34" charset="0"/>
                <a:cs typeface="Times New Roman" panose="02020603050405020304" pitchFamily="18" charset="0"/>
              </a:rPr>
              <a:t>Establishment of intersessional expert group on binding environmental thresholds</a:t>
            </a:r>
            <a:endParaRPr lang="en-BE"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Independent study on the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internalisation</a:t>
            </a:r>
            <a:r>
              <a:rPr lang="en-US" sz="1800" dirty="0">
                <a:effectLst/>
                <a:latin typeface="Calibri" panose="020F0502020204030204" pitchFamily="34" charset="0"/>
                <a:ea typeface="Calibri" panose="020F0502020204030204" pitchFamily="34" charset="0"/>
                <a:cs typeface="Times New Roman" panose="02020603050405020304" pitchFamily="18" charset="0"/>
              </a:rPr>
              <a:t> of environmental cost of exploitation activities in the production cost of minerals from 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sz="1800" dirty="0">
                <a:effectLst/>
                <a:latin typeface="Calibri" panose="020F0502020204030204" pitchFamily="34" charset="0"/>
                <a:ea typeface="Calibri" panose="020F0502020204030204" pitchFamily="34" charset="0"/>
                <a:cs typeface="Times New Roman" panose="02020603050405020304" pitchFamily="18" charset="0"/>
              </a:rPr>
              <a:t>Highlight outreach remains a key priority: </a:t>
            </a:r>
            <a:r>
              <a:rPr lang="en-US" sz="2000" dirty="0">
                <a:solidFill>
                  <a:schemeClr val="bg1"/>
                </a:solidFill>
                <a:latin typeface="Arial" panose="020B0604020202020204" pitchFamily="34" charset="0"/>
                <a:ea typeface="Calibri" panose="020F0502020204030204" pitchFamily="34" charset="0"/>
                <a:cs typeface="Arial" panose="020B0604020202020204" pitchFamily="34" charset="0"/>
              </a:rPr>
              <a:t>hiring marine communication specialist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effectLst/>
                <a:latin typeface="Calibri Light" panose="020F0302020204030204" pitchFamily="34" charset="0"/>
                <a:ea typeface="Calibri" panose="020F0502020204030204" pitchFamily="34" charset="0"/>
                <a:cs typeface="Times New Roman" panose="02020603050405020304" pitchFamily="18" charset="0"/>
              </a:rPr>
              <a:t>Highlight IFREMER has also played a key role supporting training and professional development of scientists from developing countries. For example, one of the most recent initiatives, the post-doctoral fellowship of </a:t>
            </a:r>
            <a:r>
              <a:rPr lang="en-GB" sz="1800" dirty="0" err="1">
                <a:effectLst/>
                <a:latin typeface="Calibri Light" panose="020F0302020204030204" pitchFamily="34" charset="0"/>
                <a:ea typeface="Calibri" panose="020F0502020204030204" pitchFamily="34" charset="0"/>
                <a:cs typeface="Times New Roman" panose="02020603050405020304" pitchFamily="18" charset="0"/>
              </a:rPr>
              <a:t>Dr.</a:t>
            </a:r>
            <a:r>
              <a:rPr lang="en-GB" sz="1800" dirty="0">
                <a:effectLst/>
                <a:latin typeface="Calibri Light" panose="020F0302020204030204" pitchFamily="34" charset="0"/>
                <a:ea typeface="Calibri" panose="020F0502020204030204" pitchFamily="34" charset="0"/>
                <a:cs typeface="Times New Roman" panose="02020603050405020304" pitchFamily="18" charset="0"/>
              </a:rPr>
              <a:t> Radhakrishnan </a:t>
            </a:r>
            <a:r>
              <a:rPr lang="en-GB" sz="1800" dirty="0" err="1">
                <a:effectLst/>
                <a:latin typeface="Calibri Light" panose="020F0302020204030204" pitchFamily="34" charset="0"/>
                <a:ea typeface="Calibri" panose="020F0502020204030204" pitchFamily="34" charset="0"/>
                <a:cs typeface="Times New Roman" panose="02020603050405020304" pitchFamily="18" charset="0"/>
              </a:rPr>
              <a:t>Ranju</a:t>
            </a:r>
            <a:r>
              <a:rPr lang="en-GB" sz="1800" dirty="0">
                <a:effectLst/>
                <a:latin typeface="Calibri Light" panose="020F0302020204030204" pitchFamily="34" charset="0"/>
                <a:ea typeface="Calibri" panose="020F0502020204030204" pitchFamily="34" charset="0"/>
                <a:cs typeface="Times New Roman" panose="02020603050405020304" pitchFamily="18" charset="0"/>
              </a:rPr>
              <a:t> whose research contributes to advancing deep-sea taxonomy is a testament of the productive partnership of France with ISA.</a:t>
            </a:r>
            <a:endParaRPr lang="en-B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endParaRPr lang="en-BE" dirty="0"/>
          </a:p>
        </p:txBody>
      </p:sp>
      <p:sp>
        <p:nvSpPr>
          <p:cNvPr id="4" name="Slide Number Placeholder 3"/>
          <p:cNvSpPr>
            <a:spLocks noGrp="1"/>
          </p:cNvSpPr>
          <p:nvPr>
            <p:ph type="sldNum" sz="quarter" idx="5"/>
          </p:nvPr>
        </p:nvSpPr>
        <p:spPr/>
        <p:txBody>
          <a:bodyPr/>
          <a:lstStyle/>
          <a:p>
            <a:fld id="{BE68C28A-2CA4-874E-BB66-6E83ACCA0718}" type="slidenum">
              <a:rPr lang="en-CO" smtClean="0"/>
              <a:t>8</a:t>
            </a:fld>
            <a:endParaRPr lang="en-CO"/>
          </a:p>
        </p:txBody>
      </p:sp>
    </p:spTree>
    <p:extLst>
      <p:ext uri="{BB962C8B-B14F-4D97-AF65-F5344CB8AC3E}">
        <p14:creationId xmlns:p14="http://schemas.microsoft.com/office/powerpoint/2010/main" val="4245989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Sustainable Seabed Knowledge Initiative (</a:t>
            </a:r>
            <a:r>
              <a:rPr lang="en-US" dirty="0" err="1"/>
              <a:t>SsKi</a:t>
            </a:r>
            <a:r>
              <a:rPr lang="en-US" dirty="0"/>
              <a:t>) </a:t>
            </a:r>
            <a:r>
              <a:rPr lang="en-US" b="1" dirty="0"/>
              <a:t>focuses on </a:t>
            </a:r>
            <a:r>
              <a:rPr lang="en-US" b="1" u="sng" dirty="0"/>
              <a:t>advancing the knowledge of deep-sea ecosystems and biodiversity</a:t>
            </a:r>
            <a:r>
              <a:rPr lang="en-US" b="1" dirty="0"/>
              <a:t> as a means to create the enabling conditions  to ensure effective protection of the marine environment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JM"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Initiative </a:t>
            </a:r>
            <a:r>
              <a:rPr lang="en-US" b="1" dirty="0"/>
              <a:t>aims to </a:t>
            </a:r>
            <a:r>
              <a:rPr lang="en-US" b="1" u="sng" dirty="0"/>
              <a:t>enable ISA to strengthen cooperation </a:t>
            </a:r>
            <a:r>
              <a:rPr lang="en-US" b="1" dirty="0"/>
              <a:t>with all interested stakeholders to </a:t>
            </a:r>
            <a:r>
              <a:rPr lang="en-US" b="1" u="sng" dirty="0"/>
              <a:t>obtain, assess and disseminate quantitative and qualitative biodiversity data and information</a:t>
            </a:r>
            <a:r>
              <a:rPr lang="en-US" b="1" dirty="0"/>
              <a:t> in an open and transparent manner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t>SsKi</a:t>
            </a:r>
            <a:r>
              <a:rPr lang="en-US" b="1" dirty="0"/>
              <a:t> focuses on </a:t>
            </a:r>
            <a:r>
              <a:rPr lang="en-US" b="1" u="sng" dirty="0"/>
              <a:t>advancing the knowledge of deep-sea ecosystems and biodiversity</a:t>
            </a:r>
            <a:r>
              <a:rPr lang="en-US" b="1" dirty="0"/>
              <a:t> as a means to create the enabling conditions  for the effectively fulfilling ISA’s environmental mandate, and in accordance with agreed international goals and objectives</a:t>
            </a:r>
            <a:r>
              <a:rPr lang="en-US" dirty="0"/>
              <a:t>. </a:t>
            </a:r>
            <a:endParaRPr lang="en-JM" dirty="0"/>
          </a:p>
          <a:p>
            <a:endParaRPr lang="en-US" dirty="0"/>
          </a:p>
          <a:p>
            <a:endParaRPr lang="en-US" b="1" dirty="0"/>
          </a:p>
          <a:p>
            <a:pPr marL="228600" indent="-228600">
              <a:buAutoNum type="arabicPeriod"/>
            </a:pPr>
            <a:r>
              <a:rPr lang="en-US" dirty="0"/>
              <a:t>Generating new knowledge on deep-sea biodiversity and producing biogeographic and phylogeographic maps to assess evolutionary history, connectivity and resilience of deep-sea ecosystems</a:t>
            </a:r>
          </a:p>
          <a:p>
            <a:pPr marL="228600" indent="-228600">
              <a:buAutoNum type="arabicPeriod"/>
            </a:pPr>
            <a:r>
              <a:rPr lang="en-US" dirty="0"/>
              <a:t>Unlocking biodiversity knowledge of the seabed through integrative and innovative tools that improves the consistency, efficiency and reusability of scientific information collected in the Area; </a:t>
            </a:r>
          </a:p>
          <a:p>
            <a:pPr marL="228600" indent="-228600">
              <a:buAutoNum type="arabicPeriod"/>
            </a:pPr>
            <a:r>
              <a:rPr lang="en-US" dirty="0"/>
              <a:t>Building a global network of deep-sea taxonomists and </a:t>
            </a:r>
            <a:r>
              <a:rPr lang="en-US" dirty="0" err="1"/>
              <a:t>centres</a:t>
            </a:r>
            <a:r>
              <a:rPr lang="en-US" dirty="0"/>
              <a:t> of excellence; </a:t>
            </a:r>
          </a:p>
          <a:p>
            <a:pPr marL="228600" indent="-228600">
              <a:buAutoNum type="arabicPeriod"/>
            </a:pPr>
            <a:r>
              <a:rPr lang="en-US" dirty="0"/>
              <a:t>Innovating the generation and flow of taxonomic data, including the enhanced data availability, accessibility and interoperability; and </a:t>
            </a:r>
          </a:p>
          <a:p>
            <a:pPr marL="228600" indent="-228600">
              <a:buAutoNum type="arabicPeriod"/>
            </a:pPr>
            <a:r>
              <a:rPr lang="en-US" dirty="0"/>
              <a:t>Delivering data products that will strengthen scientific and technical capabilities of ISA and its stakeholders to support the implementation of the Mining Code </a:t>
            </a:r>
            <a:r>
              <a:rPr lang="en-US" sz="1200" b="0" dirty="0">
                <a:solidFill>
                  <a:schemeClr val="bg1"/>
                </a:solidFill>
              </a:rPr>
              <a:t>including  environmental planning, monitoring plan and risk/impact assessments. </a:t>
            </a:r>
          </a:p>
          <a:p>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Generating new knowledge on deep-sea biodiversity and producing biogeographic and phylogeographic maps to assess evolutionary history, connectivity and resilience of deep-sea ecosystems</a:t>
            </a:r>
          </a:p>
          <a:p>
            <a:endParaRPr lang="en-US" sz="1200" dirty="0"/>
          </a:p>
          <a:p>
            <a:pPr marL="228600" indent="-228600">
              <a:buFont typeface="+mj-lt"/>
              <a:buAutoNum type="arabicPeriod"/>
            </a:pPr>
            <a:r>
              <a:rPr lang="en-US" sz="1200" dirty="0"/>
              <a:t>Undertake integrative (molecular and morphological) taxonomic work using existing samples and new samples collected by contractors from contract areas by building a partnership framework with contractors and relevant scientific groups </a:t>
            </a:r>
          </a:p>
          <a:p>
            <a:pPr marL="228600" indent="-228600">
              <a:buFont typeface="+mj-lt"/>
              <a:buAutoNum type="arabicPeriod"/>
            </a:pPr>
            <a:r>
              <a:rPr lang="en-US" sz="1200" dirty="0"/>
              <a:t>Combine novel biological data with newly available bathymetry, including but not limited to, information to be produced by GEBCO 2030 Project</a:t>
            </a:r>
          </a:p>
          <a:p>
            <a:pPr marL="228600" indent="-228600">
              <a:buFont typeface="+mj-lt"/>
              <a:buAutoNum type="arabicPeriod"/>
            </a:pPr>
            <a:r>
              <a:rPr lang="en-US" sz="1200" dirty="0"/>
              <a:t>Compile diversity, distribution and phylogeographic to assess evolutionary history, connectivity and resilience of deep-sea ecosystems</a:t>
            </a:r>
          </a:p>
          <a:p>
            <a:endParaRPr lang="en-US" sz="1200" dirty="0"/>
          </a:p>
          <a:p>
            <a:endParaRPr lang="en-US" sz="1200" dirty="0"/>
          </a:p>
          <a:p>
            <a:r>
              <a:rPr lang="en-US" sz="1200" dirty="0"/>
              <a:t>We have set a target of increasing the number of species described by at least 1000 species by 2030 based on the recent rate of publications, but this number can be exceeded with greater cooperation and collaboration. </a:t>
            </a:r>
            <a:endParaRPr lang="en-JM"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Unlocking biodiversity knowledge of the seabed through integrative and innovative tools that improves the consistency, efficiency and reusability of scientific information collected in the Area;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t>Produce regional lists of taxa and identification guides in different formats and tools targeting different types of users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t>Assemble genomic sequence information for species identification and develop metabarcoding and eDNA approaches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t>Compile image library for taxonomic identification and develop machine learning methods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t>Develop standard operating procedures for observation platforms and sampling equipment being used to explore and monitor the deep sea, especially in areas being explored for mining or associated APEIs</a:t>
            </a:r>
            <a:endParaRPr lang="en-JM"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Innovating the generation and flow of taxonomic data, including the enhanced data availability, accessibility and interoperability;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800" kern="1200" dirty="0">
                <a:solidFill>
                  <a:schemeClr val="tx1"/>
                </a:solidFill>
                <a:latin typeface="+mn-lt"/>
                <a:ea typeface="+mn-ea"/>
                <a:cs typeface="+mn-cs"/>
              </a:rPr>
              <a:t>Manage data entry and quality control (data curation)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800" kern="1200" dirty="0">
                <a:solidFill>
                  <a:schemeClr val="tx1"/>
                </a:solidFill>
                <a:latin typeface="+mn-lt"/>
                <a:ea typeface="+mn-ea"/>
                <a:cs typeface="+mn-cs"/>
              </a:rPr>
              <a:t>Establish standards to allow interoperability of data flow between multiple archival systems, including sampling metadata, voucher material, sequences, images, occurrence data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800" kern="1200" dirty="0">
                <a:solidFill>
                  <a:schemeClr val="tx1"/>
                </a:solidFill>
                <a:latin typeface="+mn-lt"/>
                <a:ea typeface="+mn-ea"/>
                <a:cs typeface="+mn-cs"/>
              </a:rPr>
              <a:t>Establish partnership with global data interface such as OBIS, as contribution of ISA database to global goals and targets of ocean management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Malgun Gothic" panose="020B0503020000020004" pitchFamily="34" charset="-127"/>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000" dirty="0">
                <a:effectLst/>
                <a:latin typeface="Calibri" panose="020F0502020204030204" pitchFamily="34" charset="0"/>
                <a:ea typeface="Malgun Gothic" panose="020B0503020000020004" pitchFamily="34" charset="-127"/>
                <a:cs typeface="Times New Roman" panose="02020603050405020304" pitchFamily="18" charset="0"/>
              </a:rPr>
              <a:t>DeepData dashboard as the key tool to measure the state of deep-sea ecosystems </a:t>
            </a:r>
            <a:endParaRPr lang="en-JM" sz="1000" dirty="0">
              <a:effectLst/>
              <a:latin typeface="Calibri" panose="020F0502020204030204" pitchFamily="34" charset="0"/>
              <a:ea typeface="Malgun Gothic" panose="020B0503020000020004" pitchFamily="34" charset="-127"/>
              <a:cs typeface="Times New Roman" panose="02020603050405020304" pitchFamily="18" charset="0"/>
            </a:endParaRPr>
          </a:p>
          <a:p>
            <a:r>
              <a:rPr lang="en-US" sz="1200" b="1" dirty="0"/>
              <a:t>Building a global network of deep-sea taxonomists and </a:t>
            </a:r>
            <a:r>
              <a:rPr lang="en-US" sz="1200" b="1" dirty="0" err="1"/>
              <a:t>centres</a:t>
            </a:r>
            <a:r>
              <a:rPr lang="en-US" sz="1200" b="1" dirty="0"/>
              <a:t> of excellence; </a:t>
            </a:r>
          </a:p>
          <a:p>
            <a:endParaRPr lang="en-US" sz="1200" b="1" dirty="0"/>
          </a:p>
          <a:p>
            <a:pPr marL="228600" indent="-228600">
              <a:buFont typeface="+mj-lt"/>
              <a:buAutoNum type="arabicPeriod"/>
            </a:pPr>
            <a:r>
              <a:rPr lang="en-US" sz="1200" dirty="0"/>
              <a:t>Establish exchange </a:t>
            </a:r>
            <a:r>
              <a:rPr lang="en-US" sz="1200" dirty="0" err="1"/>
              <a:t>programmes</a:t>
            </a:r>
            <a:r>
              <a:rPr lang="en-US" sz="1200" dirty="0"/>
              <a:t> and training workshops for taxa-specific identification skills </a:t>
            </a:r>
          </a:p>
          <a:p>
            <a:pPr marL="228600" indent="-228600">
              <a:buFont typeface="+mj-lt"/>
              <a:buAutoNum type="arabicPeriod"/>
            </a:pPr>
            <a:r>
              <a:rPr lang="en-US" sz="1200" dirty="0"/>
              <a:t>Establish centers of excellence on deep sea taxonomy for sample processing, including sorting and preparation of specimens for identification, in partnership with relevant regional institutions/</a:t>
            </a:r>
            <a:r>
              <a:rPr lang="en-US" sz="1200" dirty="0" err="1"/>
              <a:t>programmes</a:t>
            </a:r>
            <a:endParaRPr lang="en-US" sz="1200" dirty="0"/>
          </a:p>
          <a:p>
            <a:pPr marL="228600" indent="-228600">
              <a:buFont typeface="+mj-lt"/>
              <a:buAutoNum type="arabicPeriod"/>
            </a:pPr>
            <a:r>
              <a:rPr lang="en-US" sz="1200" dirty="0"/>
              <a:t>Equip centers with appropriate facilities to support sorting, para-taxonomy, and storage of deep-sea specimens, and initial extraction of DNA from tissue samples </a:t>
            </a:r>
            <a:endParaRPr lang="en-JM" sz="1200" dirty="0"/>
          </a:p>
          <a:p>
            <a:pPr marL="0" indent="0">
              <a:buNone/>
            </a:pPr>
            <a:r>
              <a:rPr lang="en-US" sz="1200" b="1" dirty="0"/>
              <a:t>Delivering data products that will strengthen scientific and technical capabilities of ISA and its stakeholders to support the implementation of the Mining Code </a:t>
            </a:r>
            <a:r>
              <a:rPr lang="en-US" sz="1200" b="1" dirty="0">
                <a:solidFill>
                  <a:schemeClr val="bg1"/>
                </a:solidFill>
              </a:rPr>
              <a:t>including  environmental planning, monitoring plan and risk/impact assessments. </a:t>
            </a:r>
          </a:p>
          <a:p>
            <a:pPr marL="0" indent="0">
              <a:buNone/>
            </a:pPr>
            <a:endParaRPr lang="en-US" sz="1200" b="1" dirty="0">
              <a:solidFill>
                <a:schemeClr val="bg1"/>
              </a:solidFill>
            </a:endParaRPr>
          </a:p>
          <a:p>
            <a:r>
              <a:rPr lang="en-US" sz="1200" dirty="0"/>
              <a:t>Provide credible, objective and defensible guidance on the location and configuration of a collection of APEIs or other areas to maintain species meta-populations, habitat integrity and ecosystem services across a broad range of spatial and temporal scales</a:t>
            </a:r>
          </a:p>
          <a:p>
            <a:endParaRPr lang="en-US" sz="1200" dirty="0">
              <a:effectLst/>
              <a:latin typeface="Calibri" panose="020F0502020204030204" pitchFamily="34" charset="0"/>
              <a:ea typeface="Malgun Gothic" panose="020B0503020000020004" pitchFamily="34" charset="-127"/>
              <a:cs typeface="Times New Roman" panose="02020603050405020304" pitchFamily="18" charset="0"/>
            </a:endParaRPr>
          </a:p>
          <a:p>
            <a:r>
              <a:rPr lang="en-CA" sz="1000" dirty="0">
                <a:effectLst/>
                <a:latin typeface="Calibri" panose="020F0502020204030204" pitchFamily="34" charset="0"/>
                <a:ea typeface="Malgun Gothic" panose="020B0503020000020004" pitchFamily="34" charset="-127"/>
                <a:cs typeface="Times New Roman" panose="02020603050405020304" pitchFamily="18" charset="0"/>
              </a:rPr>
              <a:t>Contractors using the best practices</a:t>
            </a:r>
          </a:p>
          <a:p>
            <a:r>
              <a:rPr lang="en-CA" sz="1000" dirty="0">
                <a:effectLst/>
                <a:latin typeface="Calibri" panose="020F0502020204030204" pitchFamily="34" charset="0"/>
                <a:ea typeface="Malgun Gothic" panose="020B0503020000020004" pitchFamily="34" charset="-127"/>
                <a:cs typeface="Times New Roman" panose="02020603050405020304" pitchFamily="18" charset="0"/>
              </a:rPr>
              <a:t>Standardized approach among contractors to conduct environmental baseline studies</a:t>
            </a:r>
          </a:p>
          <a:p>
            <a:r>
              <a:rPr lang="en-CA" sz="1000" dirty="0">
                <a:effectLst/>
                <a:latin typeface="Calibri" panose="020F0502020204030204" pitchFamily="34" charset="0"/>
                <a:ea typeface="Malgun Gothic" panose="020B0503020000020004" pitchFamily="34" charset="-127"/>
                <a:cs typeface="Times New Roman" panose="02020603050405020304" pitchFamily="18" charset="0"/>
              </a:rPr>
              <a:t>Data gaps filled to inform the ISA process</a:t>
            </a:r>
            <a:endParaRPr lang="en-JM" dirty="0"/>
          </a:p>
          <a:p>
            <a:endParaRPr lang="en-US" dirty="0"/>
          </a:p>
        </p:txBody>
      </p:sp>
      <p:sp>
        <p:nvSpPr>
          <p:cNvPr id="4" name="Slide Number Placeholder 3"/>
          <p:cNvSpPr>
            <a:spLocks noGrp="1"/>
          </p:cNvSpPr>
          <p:nvPr>
            <p:ph type="sldNum" sz="quarter" idx="5"/>
          </p:nvPr>
        </p:nvSpPr>
        <p:spPr/>
        <p:txBody>
          <a:bodyPr/>
          <a:lstStyle/>
          <a:p>
            <a:fld id="{BE68C28A-2CA4-874E-BB66-6E83ACCA0718}" type="slidenum">
              <a:rPr lang="en-CO" smtClean="0"/>
              <a:t>9</a:t>
            </a:fld>
            <a:endParaRPr lang="en-CO"/>
          </a:p>
        </p:txBody>
      </p:sp>
    </p:spTree>
    <p:extLst>
      <p:ext uri="{BB962C8B-B14F-4D97-AF65-F5344CB8AC3E}">
        <p14:creationId xmlns:p14="http://schemas.microsoft.com/office/powerpoint/2010/main" val="367036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b="1" kern="1200" dirty="0">
                <a:solidFill>
                  <a:schemeClr val="tx1"/>
                </a:solidFill>
                <a:effectLst/>
                <a:latin typeface="+mn-lt"/>
                <a:ea typeface="+mn-ea"/>
                <a:cs typeface="+mn-cs"/>
              </a:rPr>
              <a:t>While regulating access to marine genetic resources does not directly fall under the competence of ISA</a:t>
            </a:r>
            <a:r>
              <a:rPr lang="en-US" sz="1200" kern="1200" dirty="0">
                <a:solidFill>
                  <a:schemeClr val="tx1"/>
                </a:solidFill>
                <a:effectLst/>
                <a:latin typeface="+mn-lt"/>
                <a:ea typeface="+mn-ea"/>
                <a:cs typeface="+mn-cs"/>
              </a:rPr>
              <a:t>, various elements of ISA’s work </a:t>
            </a:r>
            <a:r>
              <a:rPr lang="en-US" sz="1200" b="1" kern="1200" dirty="0">
                <a:solidFill>
                  <a:schemeClr val="tx1"/>
                </a:solidFill>
                <a:effectLst/>
                <a:latin typeface="+mn-lt"/>
                <a:ea typeface="+mn-ea"/>
                <a:cs typeface="+mn-cs"/>
              </a:rPr>
              <a:t>interface </a:t>
            </a:r>
            <a:r>
              <a:rPr lang="en-US" sz="1200" kern="1200" dirty="0">
                <a:solidFill>
                  <a:schemeClr val="tx1"/>
                </a:solidFill>
                <a:effectLst/>
                <a:latin typeface="+mn-lt"/>
                <a:ea typeface="+mn-ea"/>
                <a:cs typeface="+mn-cs"/>
              </a:rPr>
              <a:t>with related provisions of the BBNJ Agreement.</a:t>
            </a:r>
            <a:r>
              <a:rPr lang="en-US" dirty="0"/>
              <a:t> ISA contributes to Knowledge generation and technology transfer. </a:t>
            </a:r>
          </a:p>
          <a:p>
            <a:pPr>
              <a:defRPr/>
            </a:pPr>
            <a:endParaRPr lang="en-US" dirty="0"/>
          </a:p>
          <a:p>
            <a:pPr marL="285750" indent="-285750">
              <a:buFont typeface="Arial"/>
              <a:buChar char="•"/>
              <a:defRPr/>
            </a:pPr>
            <a:r>
              <a:rPr lang="en-US" dirty="0"/>
              <a:t>SSKI increase the knowledge through the description of new species. This information will support the clearing house mechanism in BBNJ.</a:t>
            </a:r>
            <a:endParaRPr lang="en-US" sz="1200" kern="1200" dirty="0">
              <a:solidFill>
                <a:schemeClr val="tx1"/>
              </a:solidFill>
              <a:effectLst/>
              <a:latin typeface="+mn-lt"/>
              <a:ea typeface="Calibri"/>
              <a:cs typeface="Calibri"/>
            </a:endParaRPr>
          </a:p>
          <a:p>
            <a:pPr>
              <a:defRPr/>
            </a:pPr>
            <a:endParaRPr lang="en-US" dirty="0"/>
          </a:p>
          <a:p>
            <a:pPr>
              <a:buFont typeface="Arial"/>
              <a:defRPr/>
            </a:pPr>
            <a:r>
              <a:rPr lang="en-US" dirty="0"/>
              <a:t>Collecting and studying biological samples from the Area and the derived data, are key to </a:t>
            </a:r>
            <a:r>
              <a:rPr lang="en-US" b="1" dirty="0"/>
              <a:t>environmental baseline studies, monitoring and impact assessment processes under both ISA and the BBNJ Agreement.</a:t>
            </a:r>
            <a:endParaRPr lang="en-US" b="1" dirty="0">
              <a:ea typeface="Calibri" panose="020F0502020204030204"/>
              <a:cs typeface="Calibri" panose="020F0502020204030204"/>
            </a:endParaRPr>
          </a:p>
          <a:p>
            <a:pPr>
              <a:defRPr/>
            </a:pPr>
            <a:endParaRPr lang="en-US" dirty="0"/>
          </a:p>
          <a:p>
            <a:pPr>
              <a:defRPr/>
            </a:pPr>
            <a:r>
              <a:rPr lang="en-US" dirty="0">
                <a:ea typeface="Calibri"/>
                <a:cs typeface="Calibri"/>
              </a:rPr>
              <a:t>Initiative:</a:t>
            </a:r>
            <a:endParaRPr lang="en-US" dirty="0"/>
          </a:p>
          <a:p>
            <a:pPr marL="285750" indent="-285750">
              <a:buFont typeface="Arial"/>
              <a:buChar char="•"/>
              <a:defRPr/>
            </a:pPr>
            <a:r>
              <a:rPr lang="en-US" dirty="0">
                <a:ea typeface="Calibri"/>
                <a:cs typeface="Calibri"/>
              </a:rPr>
              <a:t>Launched at UNOC-III last month, this initiative aims to facilitate access to valuable deep-sea biological samples and genetic data for advanced scientific research and capacity-development activities.</a:t>
            </a:r>
          </a:p>
          <a:p>
            <a:pPr marL="285750" indent="-285750">
              <a:buFont typeface="Arial"/>
              <a:buChar char="•"/>
              <a:defRPr/>
            </a:pPr>
            <a:r>
              <a:rPr lang="en-US" dirty="0">
                <a:ea typeface="Calibri"/>
                <a:cs typeface="Calibri"/>
              </a:rPr>
              <a:t>Three components – title is access (call in SSKI also connecting to contractors collections and also management of those collections)</a:t>
            </a:r>
            <a:endParaRPr lang="en-US" dirty="0"/>
          </a:p>
          <a:p>
            <a:pPr marL="285750" indent="-285750">
              <a:buFont typeface="Arial"/>
              <a:buChar char="•"/>
              <a:defRPr/>
            </a:pPr>
            <a:r>
              <a:rPr lang="en-US" dirty="0"/>
              <a:t>ISA exploration regulations require contractors to collect, study and share biological samples and data, which ensures a robust regulatory regime for activities in the Area informed by the best available science – Contractors well received</a:t>
            </a:r>
            <a:endParaRPr lang="en-US" dirty="0">
              <a:ea typeface="Calibri"/>
              <a:cs typeface="Calibri"/>
            </a:endParaRPr>
          </a:p>
          <a:p>
            <a:pPr marL="285750" indent="-285750">
              <a:buFont typeface="Arial"/>
              <a:buChar char="•"/>
              <a:defRPr/>
            </a:pPr>
            <a:r>
              <a:rPr lang="en-US" dirty="0">
                <a:ea typeface="Calibri"/>
                <a:cs typeface="Calibri"/>
              </a:rPr>
              <a:t>Decades of contractors' activities have collected over 750,000 biological and geochemical samples, which will continue to grow.</a:t>
            </a:r>
            <a:endParaRPr lang="en-US" dirty="0"/>
          </a:p>
          <a:p>
            <a:pPr marL="285750" indent="-285750">
              <a:buFont typeface="Arial"/>
              <a:buChar char="•"/>
              <a:defRPr/>
            </a:pPr>
            <a:r>
              <a:rPr lang="en-US" dirty="0"/>
              <a:t>Facilitating access to such samples and data also constitutes ISA’s effort towards equitable sharing of benefits derived from activities in the Area as mandated by UNCLOS.</a:t>
            </a:r>
            <a:endParaRPr lang="en-US" dirty="0">
              <a:ea typeface="Calibri" panose="020F0502020204030204"/>
              <a:cs typeface="Calibri" panose="020F0502020204030204"/>
            </a:endParaRPr>
          </a:p>
          <a:p>
            <a:pPr marL="285750" indent="-285750">
              <a:buFont typeface="Arial"/>
              <a:buChar char="•"/>
              <a:defRPr/>
            </a:pPr>
            <a:r>
              <a:rPr lang="en-US" dirty="0">
                <a:ea typeface="Calibri" panose="020F0502020204030204"/>
                <a:cs typeface="Calibri" panose="020F0502020204030204"/>
              </a:rPr>
              <a:t>One of ISA's flagship initiatives for MSR and capacity-building, but it will also bridge the cooperation with the BBNJ.</a:t>
            </a:r>
            <a:endParaRPr lang="en-US" sz="1200" kern="1200" dirty="0">
              <a:solidFill>
                <a:schemeClr val="tx1"/>
              </a:solidFill>
              <a:effectLst/>
              <a:latin typeface="+mn-lt"/>
              <a:ea typeface="Calibri" panose="020F0502020204030204"/>
              <a:cs typeface="Calibri" panose="020F0502020204030204"/>
            </a:endParaRPr>
          </a:p>
          <a:p>
            <a:endParaRPr lang="en-US" dirty="0">
              <a:ea typeface="Calibri" panose="020F0502020204030204"/>
              <a:cs typeface="Calibri" panose="020F0502020204030204"/>
            </a:endParaRPr>
          </a:p>
          <a:p>
            <a:r>
              <a:rPr lang="en-US" b="1" dirty="0">
                <a:ea typeface="Calibri" panose="020F0502020204030204"/>
                <a:cs typeface="Calibri" panose="020F0502020204030204"/>
              </a:rPr>
              <a:t>1/ SOP</a:t>
            </a:r>
          </a:p>
          <a:p>
            <a:pPr marL="171450" lvl="1" indent="-171450" algn="l" defTabSz="711200">
              <a:lnSpc>
                <a:spcPct val="90000"/>
              </a:lnSpc>
              <a:spcBef>
                <a:spcPct val="0"/>
              </a:spcBef>
              <a:spcAft>
                <a:spcPct val="15000"/>
              </a:spcAft>
              <a:buChar char="•"/>
            </a:pPr>
            <a:r>
              <a:rPr lang="en-US" kern="1200" dirty="0"/>
              <a:t>Sampling, processing, sharing.</a:t>
            </a:r>
          </a:p>
          <a:p>
            <a:pPr marL="171450" lvl="1" indent="-171450" defTabSz="711200">
              <a:lnSpc>
                <a:spcPct val="90000"/>
              </a:lnSpc>
              <a:spcBef>
                <a:spcPct val="0"/>
              </a:spcBef>
              <a:spcAft>
                <a:spcPct val="15000"/>
              </a:spcAft>
              <a:buChar char="•"/>
            </a:pPr>
            <a:r>
              <a:rPr lang="en-US" kern="1200" dirty="0"/>
              <a:t>Enhance data quality, comparative </a:t>
            </a:r>
            <a:r>
              <a:rPr lang="en-US" dirty="0"/>
              <a:t>&amp; </a:t>
            </a:r>
            <a:r>
              <a:rPr lang="en-US" kern="1200" dirty="0"/>
              <a:t>regional analyses.</a:t>
            </a:r>
            <a:endParaRPr lang="en-US" kern="1200" dirty="0">
              <a:ea typeface="Calibri"/>
              <a:cs typeface="Calibri"/>
            </a:endParaRPr>
          </a:p>
          <a:p>
            <a:pPr marL="171450" lvl="1" indent="-171450" algn="l" defTabSz="711200">
              <a:lnSpc>
                <a:spcPct val="90000"/>
              </a:lnSpc>
              <a:spcBef>
                <a:spcPct val="0"/>
              </a:spcBef>
              <a:spcAft>
                <a:spcPct val="15000"/>
              </a:spcAft>
              <a:buChar char="•"/>
            </a:pPr>
            <a:r>
              <a:rPr lang="en-US" kern="1200" dirty="0"/>
              <a:t>Facilitate research collaboration.</a:t>
            </a:r>
            <a:endParaRPr lang="en-US" kern="1200" dirty="0">
              <a:ea typeface="Calibri" panose="020F0502020204030204"/>
              <a:cs typeface="Calibri" panose="020F0502020204030204"/>
            </a:endParaRPr>
          </a:p>
          <a:p>
            <a:pPr marL="171450" lvl="1" indent="-171450" defTabSz="711200">
              <a:lnSpc>
                <a:spcPct val="90000"/>
              </a:lnSpc>
              <a:spcBef>
                <a:spcPct val="0"/>
              </a:spcBef>
              <a:spcAft>
                <a:spcPct val="15000"/>
              </a:spcAft>
              <a:buChar char="•"/>
            </a:pPr>
            <a:r>
              <a:rPr lang="en-US" kern="1200" dirty="0"/>
              <a:t>Recommendatory </a:t>
            </a:r>
            <a:r>
              <a:rPr lang="en-US" dirty="0"/>
              <a:t>&amp; adaptive nature</a:t>
            </a:r>
            <a:r>
              <a:rPr lang="en-US" kern="1200" dirty="0"/>
              <a:t>.</a:t>
            </a:r>
            <a:endParaRPr lang="en-US" kern="1200" dirty="0">
              <a:ea typeface="Calibri" panose="020F0502020204030204"/>
              <a:cs typeface="Calibri" panose="020F0502020204030204"/>
            </a:endParaRPr>
          </a:p>
          <a:p>
            <a:r>
              <a:rPr lang="en-US" b="1" dirty="0">
                <a:ea typeface="Calibri" panose="020F0502020204030204"/>
                <a:cs typeface="Calibri" panose="020F0502020204030204"/>
              </a:rPr>
              <a:t>2/ BioBank</a:t>
            </a:r>
          </a:p>
          <a:p>
            <a:pPr marL="171450" lvl="1" indent="-171450" algn="l" defTabSz="711200">
              <a:lnSpc>
                <a:spcPct val="90000"/>
              </a:lnSpc>
              <a:spcBef>
                <a:spcPct val="0"/>
              </a:spcBef>
              <a:spcAft>
                <a:spcPct val="15000"/>
              </a:spcAft>
              <a:buChar char="•"/>
            </a:pPr>
            <a:r>
              <a:rPr lang="en-US" kern="1200" dirty="0"/>
              <a:t>Hosted in the Republic of Korea.</a:t>
            </a:r>
          </a:p>
          <a:p>
            <a:pPr marL="171450" lvl="1" indent="-171450" algn="l" defTabSz="711200">
              <a:lnSpc>
                <a:spcPct val="90000"/>
              </a:lnSpc>
              <a:spcBef>
                <a:spcPct val="0"/>
              </a:spcBef>
              <a:spcAft>
                <a:spcPct val="15000"/>
              </a:spcAft>
              <a:buChar char="•"/>
            </a:pPr>
            <a:r>
              <a:rPr lang="en-US" kern="1200" dirty="0"/>
              <a:t>Equitable and fair access to samples facilitated by ISA.</a:t>
            </a:r>
            <a:endParaRPr lang="en-US" kern="1200" dirty="0">
              <a:ea typeface="Calibri"/>
              <a:cs typeface="Calibri"/>
            </a:endParaRPr>
          </a:p>
          <a:p>
            <a:pPr marL="171450" lvl="1" indent="-171450" defTabSz="711200">
              <a:lnSpc>
                <a:spcPct val="90000"/>
              </a:lnSpc>
              <a:spcBef>
                <a:spcPct val="0"/>
              </a:spcBef>
              <a:spcAft>
                <a:spcPct val="15000"/>
              </a:spcAft>
              <a:buChar char="•"/>
            </a:pPr>
            <a:r>
              <a:rPr lang="en-US" dirty="0">
                <a:ea typeface="Calibri" panose="020F0502020204030204"/>
                <a:cs typeface="Calibri" panose="020F0502020204030204"/>
              </a:rPr>
              <a:t>Voluntary sharing of samples</a:t>
            </a:r>
          </a:p>
          <a:p>
            <a:pPr marL="0" marR="0" lvl="1" indent="0" algn="l" defTabSz="711200" rtl="0" eaLnBrk="1" fontAlgn="auto" latinLnBrk="0" hangingPunct="1">
              <a:lnSpc>
                <a:spcPct val="90000"/>
              </a:lnSpc>
              <a:spcBef>
                <a:spcPct val="0"/>
              </a:spcBef>
              <a:spcAft>
                <a:spcPct val="15000"/>
              </a:spcAft>
              <a:buClrTx/>
              <a:buSzTx/>
              <a:buFontTx/>
              <a:buNone/>
              <a:tabLst/>
              <a:defRPr/>
            </a:pPr>
            <a:r>
              <a:rPr lang="en-US" b="1" kern="1200" dirty="0"/>
              <a:t>3/ Research &amp; capacity-development </a:t>
            </a:r>
            <a:r>
              <a:rPr lang="en-US" b="1" kern="1200" dirty="0" err="1"/>
              <a:t>programmes</a:t>
            </a:r>
            <a:endParaRPr lang="en-US" b="1" kern="1200" dirty="0">
              <a:ea typeface="Calibri"/>
              <a:cs typeface="Calibri"/>
            </a:endParaRPr>
          </a:p>
          <a:p>
            <a:pPr marL="171450" lvl="1" indent="-171450" defTabSz="711200">
              <a:lnSpc>
                <a:spcPct val="90000"/>
              </a:lnSpc>
              <a:spcBef>
                <a:spcPct val="0"/>
              </a:spcBef>
              <a:spcAft>
                <a:spcPct val="15000"/>
              </a:spcAft>
              <a:buChar char="•"/>
            </a:pPr>
            <a:r>
              <a:rPr lang="en-US" kern="1200" dirty="0"/>
              <a:t>Training courses,</a:t>
            </a:r>
            <a:r>
              <a:rPr lang="en-US" dirty="0"/>
              <a:t> </a:t>
            </a:r>
            <a:r>
              <a:rPr lang="en-US" kern="1200" dirty="0"/>
              <a:t>fellowships, workshops</a:t>
            </a:r>
            <a:r>
              <a:rPr lang="en-US" dirty="0"/>
              <a:t> </a:t>
            </a:r>
            <a:r>
              <a:rPr lang="en-US" kern="1200" dirty="0"/>
              <a:t>etc.</a:t>
            </a:r>
          </a:p>
          <a:p>
            <a:pPr marL="171450" lvl="1" indent="-171450" defTabSz="711200">
              <a:lnSpc>
                <a:spcPct val="90000"/>
              </a:lnSpc>
              <a:spcBef>
                <a:spcPct val="0"/>
              </a:spcBef>
              <a:spcAft>
                <a:spcPct val="15000"/>
              </a:spcAft>
              <a:buFont typeface="Arial"/>
              <a:buChar char="•"/>
            </a:pPr>
            <a:r>
              <a:rPr lang="en-US" dirty="0">
                <a:ea typeface="Calibri" panose="020F0502020204030204"/>
                <a:cs typeface="Calibri" panose="020F0502020204030204"/>
              </a:rPr>
              <a:t>Priority knowledge needs of ISA.</a:t>
            </a:r>
          </a:p>
          <a:p>
            <a:pPr marL="171450" lvl="1" indent="-171450" defTabSz="711200">
              <a:lnSpc>
                <a:spcPct val="90000"/>
              </a:lnSpc>
              <a:spcBef>
                <a:spcPct val="0"/>
              </a:spcBef>
              <a:spcAft>
                <a:spcPct val="15000"/>
              </a:spcAft>
              <a:buChar char="•"/>
            </a:pPr>
            <a:r>
              <a:rPr lang="en-US" dirty="0"/>
              <a:t>Research</a:t>
            </a:r>
            <a:r>
              <a:rPr lang="en-US" kern="1200" dirty="0"/>
              <a:t> cooperation at the institutional level.</a:t>
            </a:r>
            <a:endParaRPr lang="en-US" kern="1200" dirty="0">
              <a:ea typeface="Calibri"/>
              <a:cs typeface="Calibri"/>
            </a:endParaRPr>
          </a:p>
          <a:p>
            <a:pPr marL="171450" lvl="1" indent="-171450" defTabSz="711200">
              <a:lnSpc>
                <a:spcPct val="90000"/>
              </a:lnSpc>
              <a:spcBef>
                <a:spcPct val="0"/>
              </a:spcBef>
              <a:spcAft>
                <a:spcPct val="15000"/>
              </a:spcAft>
              <a:buChar char="•"/>
            </a:pPr>
            <a:r>
              <a:rPr lang="en-US" dirty="0">
                <a:ea typeface="Calibri" panose="020F0502020204030204"/>
                <a:cs typeface="Calibri" panose="020F0502020204030204"/>
              </a:rPr>
              <a:t>Data standardization &amp; sharing.</a:t>
            </a:r>
          </a:p>
          <a:p>
            <a:pPr marL="171450" lvl="1" indent="-171450" defTabSz="711200">
              <a:lnSpc>
                <a:spcPct val="90000"/>
              </a:lnSpc>
              <a:spcBef>
                <a:spcPct val="0"/>
              </a:spcBef>
              <a:spcAft>
                <a:spcPct val="15000"/>
              </a:spcAft>
              <a:buChar char="•"/>
            </a:pPr>
            <a:endParaRPr lang="en-US" dirty="0">
              <a:ea typeface="Calibri" panose="020F0502020204030204"/>
              <a:cs typeface="Calibri" panose="020F0502020204030204"/>
            </a:endParaRPr>
          </a:p>
          <a:p>
            <a:endParaRPr lang="en-US" dirty="0">
              <a:ea typeface="Calibri" panose="020F0502020204030204"/>
              <a:cs typeface="Calibri" panose="020F0502020204030204"/>
            </a:endParaRPr>
          </a:p>
          <a:p>
            <a:r>
              <a:rPr lang="en-US" dirty="0">
                <a:ea typeface="Calibri" panose="020F0502020204030204"/>
                <a:cs typeface="Calibri" panose="020F0502020204030204"/>
              </a:rPr>
              <a:t>Cooperation with BBNJ:</a:t>
            </a:r>
            <a:endParaRPr lang="en-US" dirty="0"/>
          </a:p>
          <a:p>
            <a:pPr marL="285750" indent="-285750">
              <a:buFont typeface="Arial"/>
              <a:buChar char="•"/>
            </a:pPr>
            <a:r>
              <a:rPr lang="en-US" dirty="0"/>
              <a:t>Research collaboration and capacity-development activities through the Biobank will be a model example of efforts to increase access to deep-sea biological resources, which can be reinforced by the implementation of the BBNJ Agreement.</a:t>
            </a:r>
            <a:endParaRPr lang="en-US" dirty="0">
              <a:ea typeface="Calibri"/>
              <a:cs typeface="Calibri"/>
            </a:endParaRPr>
          </a:p>
          <a:p>
            <a:pPr marL="285750" indent="-285750">
              <a:buFont typeface="Arial"/>
              <a:buChar char="•"/>
            </a:pPr>
            <a:r>
              <a:rPr lang="en-US" dirty="0">
                <a:ea typeface="Calibri"/>
                <a:cs typeface="Calibri"/>
              </a:rPr>
              <a:t>SOPs will contribute to enhancing deep-sea research beyond ISA work.</a:t>
            </a:r>
          </a:p>
          <a:p>
            <a:pPr marL="285750" indent="-285750">
              <a:buFont typeface="Arial"/>
              <a:buChar char="•"/>
            </a:pPr>
            <a:r>
              <a:rPr lang="en-US" dirty="0">
                <a:ea typeface="Calibri"/>
                <a:cs typeface="Calibri"/>
              </a:rPr>
              <a:t>Will closely collaborate with the BBNJ Secretariat.</a:t>
            </a:r>
            <a:endParaRPr lang="en-US" dirty="0"/>
          </a:p>
          <a:p>
            <a:pPr marL="285750" indent="-285750">
              <a:buFont typeface="Arial"/>
              <a:buChar char="•"/>
            </a:pPr>
            <a:endParaRPr lang="en-US" dirty="0">
              <a:ea typeface="Calibri"/>
              <a:cs typeface="Calibri"/>
            </a:endParaRPr>
          </a:p>
          <a:p>
            <a:r>
              <a:rPr lang="en-US" dirty="0"/>
              <a:t>Next steps:</a:t>
            </a:r>
            <a:endParaRPr lang="en-US" dirty="0">
              <a:ea typeface="Calibri"/>
              <a:cs typeface="Calibri"/>
            </a:endParaRPr>
          </a:p>
          <a:p>
            <a:pPr marL="285750" indent="-285750">
              <a:buFont typeface="Arial"/>
              <a:buChar char="•"/>
            </a:pPr>
            <a:r>
              <a:rPr lang="en-US" dirty="0"/>
              <a:t>Draft SOPs to be prepared to inform an expert workshop in 2026.</a:t>
            </a:r>
            <a:endParaRPr lang="en-US" dirty="0">
              <a:solidFill>
                <a:srgbClr val="000000"/>
              </a:solidFill>
              <a:ea typeface="Calibri" panose="020F0502020204030204"/>
              <a:cs typeface="Calibri" panose="020F0502020204030204"/>
            </a:endParaRPr>
          </a:p>
          <a:p>
            <a:endParaRPr lang="en-US" dirty="0">
              <a:ea typeface="Calibri"/>
              <a:cs typeface="Calibri"/>
            </a:endParaRPr>
          </a:p>
          <a:p>
            <a:pPr>
              <a:buFont typeface="Arial,Sans-Serif"/>
            </a:pPr>
            <a:r>
              <a:rPr lang="en-US" dirty="0">
                <a:ea typeface="Calibri"/>
                <a:cs typeface="Calibri"/>
              </a:rPr>
              <a:t>Resource mobilization: </a:t>
            </a:r>
          </a:p>
          <a:p>
            <a:pPr marL="285750" indent="-285750">
              <a:buFont typeface="Arial"/>
              <a:buChar char="•"/>
            </a:pPr>
            <a:r>
              <a:rPr lang="en-US" dirty="0">
                <a:ea typeface="Calibri"/>
                <a:cs typeface="Calibri"/>
              </a:rPr>
              <a:t>The Initiative has been widely welcomed by member states, contractors, private entities, and media). We are discussing partnerships and would welcome other to join the kick start.</a:t>
            </a:r>
          </a:p>
          <a:p>
            <a:pPr marL="285750" indent="-285750">
              <a:buFont typeface="Arial"/>
              <a:buChar char="•"/>
            </a:pPr>
            <a:r>
              <a:rPr lang="en-US" dirty="0">
                <a:ea typeface="Calibri"/>
                <a:cs typeface="Calibri"/>
              </a:rPr>
              <a:t>Encourage all to contribute financial resources and expertise to support the activities.</a:t>
            </a:r>
            <a:endParaRPr lang="en-US" dirty="0"/>
          </a:p>
        </p:txBody>
      </p:sp>
      <p:sp>
        <p:nvSpPr>
          <p:cNvPr id="4" name="Slide Number Placeholder 3"/>
          <p:cNvSpPr>
            <a:spLocks noGrp="1"/>
          </p:cNvSpPr>
          <p:nvPr>
            <p:ph type="sldNum" sz="quarter" idx="5"/>
          </p:nvPr>
        </p:nvSpPr>
        <p:spPr/>
        <p:txBody>
          <a:bodyPr/>
          <a:lstStyle/>
          <a:p>
            <a:fld id="{BE68C28A-2CA4-874E-BB66-6E83ACCA0718}" type="slidenum">
              <a:rPr lang="en-CO" smtClean="0"/>
              <a:t>11</a:t>
            </a:fld>
            <a:endParaRPr lang="en-CO"/>
          </a:p>
        </p:txBody>
      </p:sp>
    </p:spTree>
    <p:extLst>
      <p:ext uri="{BB962C8B-B14F-4D97-AF65-F5344CB8AC3E}">
        <p14:creationId xmlns:p14="http://schemas.microsoft.com/office/powerpoint/2010/main" val="4026499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ISA is mandated to take necessary measures to ensure effective protection for the marine environment from harmful effects which may arise from activities in the Area. To this end, ISA has adopted and developed regulations, recommendations, and tools, including area-based management tools (ABMTs). </a:t>
            </a:r>
            <a:endParaRPr lang="en-JM" dirty="0"/>
          </a:p>
          <a:p>
            <a:pPr marL="171450" indent="-171450">
              <a:buFont typeface="Arial"/>
              <a:buChar char="•"/>
            </a:pPr>
            <a:r>
              <a:rPr lang="en-US" dirty="0"/>
              <a:t>An ABMT is generally defined as a geographically defined area through which human activities are managed with the aim of achieving particular conservation or sustainable use objectives, which includes, but not limited to, marine protected areas.</a:t>
            </a:r>
            <a:endParaRPr lang="en-JM" dirty="0">
              <a:ea typeface="Calibri"/>
              <a:cs typeface="Calibri"/>
            </a:endParaRPr>
          </a:p>
          <a:p>
            <a:pPr marL="171450" indent="-171450">
              <a:buFont typeface="Arial"/>
              <a:buChar char="•"/>
            </a:pPr>
            <a:endParaRPr lang="en-US" dirty="0"/>
          </a:p>
          <a:p>
            <a:pPr marL="171450" indent="-171450">
              <a:buFont typeface="Arial"/>
              <a:buChar char="•"/>
            </a:pPr>
            <a:r>
              <a:rPr lang="en-US" dirty="0"/>
              <a:t>REMPs are developed through a transparent and science-based process involving over 500 experts (open nomination) and 8 expert workshops since 2018. It uses globally adopted scientific criteria (CBD EBSA criteria and FAO VME criteria), in the context of ISA – RFMOs and cables invited – MANY OF YOU HAVE NOMINATED AND YOUR EXPERTS PARTICIPATED</a:t>
            </a:r>
            <a:endParaRPr lang="en-US" dirty="0">
              <a:ea typeface="Calibri"/>
              <a:cs typeface="Calibri"/>
            </a:endParaRPr>
          </a:p>
          <a:p>
            <a:pPr marL="171450" indent="-171450">
              <a:buFont typeface="Arial"/>
              <a:buChar char="•"/>
            </a:pPr>
            <a:r>
              <a:rPr lang="en-US" dirty="0" err="1">
                <a:ea typeface="Calibri"/>
                <a:cs typeface="Calibri"/>
              </a:rPr>
              <a:t>Standarised</a:t>
            </a:r>
            <a:r>
              <a:rPr lang="en-US" dirty="0">
                <a:ea typeface="Calibri"/>
                <a:cs typeface="Calibri"/>
              </a:rPr>
              <a:t> approach approved</a:t>
            </a:r>
            <a:endParaRPr lang="en-US" dirty="0"/>
          </a:p>
          <a:p>
            <a:pPr lvl="1" indent="-171450">
              <a:buFont typeface="Courier New"/>
              <a:buChar char="o"/>
            </a:pPr>
            <a:r>
              <a:rPr lang="en-US" dirty="0">
                <a:ea typeface="Calibri" panose="020F0502020204030204"/>
                <a:cs typeface="Calibri" panose="020F0502020204030204"/>
              </a:rPr>
              <a:t>Led by LTC</a:t>
            </a:r>
          </a:p>
          <a:p>
            <a:pPr lvl="1" indent="-171450">
              <a:buFont typeface="Courier New"/>
              <a:buChar char="o"/>
            </a:pPr>
            <a:r>
              <a:rPr lang="en-US" dirty="0">
                <a:ea typeface="Calibri" panose="020F0502020204030204"/>
                <a:cs typeface="Calibri" panose="020F0502020204030204"/>
              </a:rPr>
              <a:t>Science (data and knowledge available)+ Management + political decision</a:t>
            </a:r>
            <a:endParaRPr lang="en-US" dirty="0"/>
          </a:p>
          <a:p>
            <a:pPr marL="171450" indent="-171450">
              <a:buFont typeface="Arial"/>
              <a:buChar char="•"/>
            </a:pPr>
            <a:r>
              <a:rPr lang="en-US" dirty="0"/>
              <a:t>ISA has protected nearly 2 million km² in the Clarion-Clipperton Zone through REMP and additional REMPs are being developed (review every 5 years)</a:t>
            </a:r>
            <a:endParaRPr lang="en-US" dirty="0">
              <a:ea typeface="Calibri"/>
              <a:cs typeface="Calibri"/>
            </a:endParaRPr>
          </a:p>
          <a:p>
            <a:pPr marL="171450" indent="-171450">
              <a:buFont typeface="Arial"/>
              <a:buChar char="•"/>
            </a:pPr>
            <a:r>
              <a:rPr lang="en-US" dirty="0"/>
              <a:t>REMPs are also playing a role in facilitating the collaboration among and between ISA contractors and scientists, by identifying the research priorities and areas where survey efforts are needed, as in the case of the environmental management plan for the CCZ. </a:t>
            </a:r>
          </a:p>
          <a:p>
            <a:pPr marL="171450" indent="-171450">
              <a:buFont typeface="Arial"/>
              <a:buChar char="•"/>
            </a:pPr>
            <a:r>
              <a:rPr lang="en-US" dirty="0">
                <a:ea typeface="Calibri"/>
                <a:cs typeface="Calibri"/>
              </a:rPr>
              <a:t>Needs:</a:t>
            </a:r>
            <a:endParaRPr lang="en-US" dirty="0"/>
          </a:p>
          <a:p>
            <a:pPr marL="628650" lvl="1" indent="-171450">
              <a:buFont typeface="Courier New"/>
              <a:buChar char="o"/>
            </a:pPr>
            <a:r>
              <a:rPr lang="en-US" dirty="0">
                <a:ea typeface="Calibri"/>
                <a:cs typeface="Calibri"/>
              </a:rPr>
              <a:t>Need for</a:t>
            </a:r>
            <a:r>
              <a:rPr lang="en-US" dirty="0"/>
              <a:t> exchanges of data, knowledge and experiences in planning exercises</a:t>
            </a:r>
            <a:endParaRPr lang="en-US" dirty="0">
              <a:ea typeface="Calibri"/>
              <a:cs typeface="Calibri"/>
            </a:endParaRPr>
          </a:p>
          <a:p>
            <a:pPr marL="628650" lvl="1" indent="-171450">
              <a:buFont typeface="Courier New"/>
              <a:buChar char="o"/>
            </a:pPr>
            <a:r>
              <a:rPr lang="en-US" dirty="0">
                <a:ea typeface="Calibri"/>
                <a:cs typeface="Calibri"/>
              </a:rPr>
              <a:t>Need for </a:t>
            </a:r>
            <a:r>
              <a:rPr lang="en-US" dirty="0" err="1">
                <a:ea typeface="Calibri"/>
                <a:cs typeface="Calibri"/>
              </a:rPr>
              <a:t>standarisation</a:t>
            </a:r>
            <a:r>
              <a:rPr lang="en-US" dirty="0">
                <a:ea typeface="Calibri"/>
                <a:cs typeface="Calibri"/>
              </a:rPr>
              <a:t> of </a:t>
            </a:r>
            <a:r>
              <a:rPr lang="en-US" dirty="0"/>
              <a:t>in methods for collecting environmental data, and in metadata for databases</a:t>
            </a:r>
            <a:endParaRPr lang="en-US" dirty="0">
              <a:ea typeface="Calibri"/>
              <a:cs typeface="Calibri"/>
            </a:endParaRPr>
          </a:p>
          <a:p>
            <a:pPr marL="171450" indent="-171450">
              <a:buFont typeface="Arial"/>
              <a:buChar char="•"/>
            </a:pPr>
            <a:endParaRPr lang="en-US" dirty="0">
              <a:ea typeface="Calibri"/>
              <a:cs typeface="Calibri"/>
            </a:endParaRPr>
          </a:p>
          <a:p>
            <a:endParaRPr lang="en-US" dirty="0">
              <a:ea typeface="Calibri"/>
              <a:cs typeface="Calibri"/>
            </a:endParaRPr>
          </a:p>
          <a:p>
            <a:endParaRPr lang="en-JM"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BE68C28A-2CA4-874E-BB66-6E83ACCA0718}" type="slidenum">
              <a:rPr lang="en-CO" smtClean="0"/>
              <a:t>12</a:t>
            </a:fld>
            <a:endParaRPr lang="en-CO"/>
          </a:p>
        </p:txBody>
      </p:sp>
    </p:spTree>
    <p:extLst>
      <p:ext uri="{BB962C8B-B14F-4D97-AF65-F5344CB8AC3E}">
        <p14:creationId xmlns:p14="http://schemas.microsoft.com/office/powerpoint/2010/main" val="41330939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68C28A-2CA4-874E-BB66-6E83ACCA0718}" type="slidenum">
              <a:rPr kumimoji="0" lang="en-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80767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7468">
              <a:defRPr/>
            </a:pPr>
            <a:r>
              <a:rPr lang="en-US" dirty="0">
                <a:solidFill>
                  <a:schemeClr val="tx1"/>
                </a:solidFill>
              </a:rPr>
              <a:t>Facilitate ISA’s science-policy interface</a:t>
            </a:r>
          </a:p>
          <a:p>
            <a:pPr marL="179525" indent="-179525">
              <a:buFont typeface="Arial" panose="020B0604020202020204" pitchFamily="34" charset="0"/>
              <a:buChar char="•"/>
            </a:pPr>
            <a:r>
              <a:rPr lang="en-US" b="0" dirty="0"/>
              <a:t>OEMMR </a:t>
            </a:r>
            <a:r>
              <a:rPr lang="en-US" b="0" dirty="0">
                <a:sym typeface="Wingdings" panose="05000000000000000000" pitchFamily="2" charset="2"/>
              </a:rPr>
              <a:t> LTC  Council decisions</a:t>
            </a:r>
            <a:endParaRPr lang="en-US" b="0" dirty="0"/>
          </a:p>
          <a:p>
            <a:endParaRPr lang="en-US" b="0" dirty="0"/>
          </a:p>
          <a:p>
            <a:pPr marL="299209" indent="-299209">
              <a:lnSpc>
                <a:spcPct val="107000"/>
              </a:lnSpc>
              <a:buFont typeface="Courier New" panose="02070309020205020404" pitchFamily="49" charset="0"/>
              <a:buChar char="o"/>
            </a:pPr>
            <a:r>
              <a:rPr lang="en-CA" dirty="0">
                <a:latin typeface="Calibri" panose="020F0502020204030204" pitchFamily="34" charset="0"/>
                <a:ea typeface="Calibri" panose="020F0502020204030204" pitchFamily="34" charset="0"/>
                <a:cs typeface="Times New Roman" panose="02020603050405020304" pitchFamily="18" charset="0"/>
              </a:rPr>
              <a:t>OEMMR supports LTC by preparing technical and scientific information/data as required by LTC workplan provided by the Council.</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18101" lvl="1" indent="-239367">
              <a:lnSpc>
                <a:spcPct val="107000"/>
              </a:lnSpc>
              <a:buFont typeface="Wingdings" panose="05000000000000000000" pitchFamily="2" charset="2"/>
              <a:buChar char=""/>
            </a:pPr>
            <a:r>
              <a:rPr lang="en-CA" dirty="0">
                <a:latin typeface="Calibri" panose="020F0502020204030204" pitchFamily="34" charset="0"/>
                <a:ea typeface="Calibri" panose="020F0502020204030204" pitchFamily="34" charset="0"/>
                <a:cs typeface="Times New Roman" panose="02020603050405020304" pitchFamily="18" charset="0"/>
              </a:rPr>
              <a:t>Organizing REMP workshops, managing consultancies and organizing results for LTC discussions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18101" lvl="1" indent="-239367">
              <a:lnSpc>
                <a:spcPct val="107000"/>
              </a:lnSpc>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Support 41 members elected for the period 2023-2027 as the Deputy Secretary to LTC</a:t>
            </a:r>
          </a:p>
          <a:p>
            <a:pPr marL="299209" indent="-299209">
              <a:lnSpc>
                <a:spcPct val="107000"/>
              </a:lnSpc>
              <a:buFont typeface="Courier New" panose="02070309020205020404" pitchFamily="49" charset="0"/>
              <a:buChar char="o"/>
            </a:pPr>
            <a:r>
              <a:rPr lang="en-US" dirty="0">
                <a:latin typeface="Calibri" panose="020F0502020204030204" pitchFamily="34" charset="0"/>
                <a:ea typeface="Calibri" panose="020F0502020204030204" pitchFamily="34" charset="0"/>
                <a:cs typeface="Times New Roman" panose="02020603050405020304" pitchFamily="18" charset="0"/>
              </a:rPr>
              <a:t>The Council is advised by the Legal and Technical Commission for legal and scientific input.</a:t>
            </a:r>
          </a:p>
          <a:p>
            <a:pPr marL="299209" indent="-299209">
              <a:lnSpc>
                <a:spcPct val="107000"/>
              </a:lnSpc>
              <a:spcAft>
                <a:spcPts val="838"/>
              </a:spcAft>
              <a:buFont typeface="Courier New" panose="02070309020205020404" pitchFamily="49" charset="0"/>
              <a:buChar char="o"/>
            </a:pPr>
            <a:r>
              <a:rPr lang="en-US" dirty="0">
                <a:latin typeface="Calibri" panose="020F0502020204030204" pitchFamily="34" charset="0"/>
                <a:ea typeface="Calibri" panose="020F0502020204030204" pitchFamily="34" charset="0"/>
                <a:cs typeface="Times New Roman" panose="02020603050405020304" pitchFamily="18" charset="0"/>
              </a:rPr>
              <a:t>OEMMR manages and facilitates scientific processes in support of LTC’s recommendations to the Council for informed decision-making </a:t>
            </a:r>
          </a:p>
          <a:p>
            <a:pPr defTabSz="957468">
              <a:defRPr/>
            </a:pPr>
            <a:endParaRPr lang="en-US" b="0" dirty="0"/>
          </a:p>
          <a:p>
            <a:pPr marL="179525" indent="-179525">
              <a:buFont typeface="Arial" panose="020B0604020202020204" pitchFamily="34" charset="0"/>
              <a:buChar char="•"/>
            </a:pPr>
            <a:endParaRPr lang="en-US" b="0" dirty="0"/>
          </a:p>
          <a:p>
            <a:pPr marL="179525" indent="-179525">
              <a:buFont typeface="Arial" panose="020B0604020202020204" pitchFamily="34" charset="0"/>
              <a:buChar char="•"/>
            </a:pPr>
            <a:endParaRPr lang="en-US" b="0" dirty="0"/>
          </a:p>
          <a:p>
            <a:pPr marL="179525" indent="-179525">
              <a:buFont typeface="Arial" panose="020B0604020202020204" pitchFamily="34" charset="0"/>
              <a:buChar char="•"/>
            </a:pPr>
            <a:endParaRPr lang="en-US" b="0" dirty="0"/>
          </a:p>
          <a:p>
            <a:pPr marL="179525" indent="-179525">
              <a:buFont typeface="Arial" panose="020B0604020202020204" pitchFamily="34" charset="0"/>
              <a:buChar char="•"/>
            </a:pPr>
            <a:endParaRPr lang="en-US" b="0" dirty="0"/>
          </a:p>
          <a:p>
            <a:endParaRPr lang="en-US" b="0" dirty="0"/>
          </a:p>
          <a:p>
            <a:endParaRPr lang="en-US" b="0" dirty="0"/>
          </a:p>
          <a:p>
            <a:endParaRPr lang="en-US" b="0" dirty="0"/>
          </a:p>
        </p:txBody>
      </p:sp>
      <p:sp>
        <p:nvSpPr>
          <p:cNvPr id="4" name="Slide Number Placeholder 3"/>
          <p:cNvSpPr>
            <a:spLocks noGrp="1"/>
          </p:cNvSpPr>
          <p:nvPr>
            <p:ph type="sldNum" sz="quarter" idx="5"/>
          </p:nvPr>
        </p:nvSpPr>
        <p:spPr/>
        <p:txBody>
          <a:bodyPr/>
          <a:lstStyle/>
          <a:p>
            <a:fld id="{BE68C28A-2CA4-874E-BB66-6E83ACCA0718}" type="slidenum">
              <a:rPr lang="en-CO" smtClean="0"/>
              <a:t>14</a:t>
            </a:fld>
            <a:endParaRPr lang="en-CO"/>
          </a:p>
        </p:txBody>
      </p:sp>
    </p:spTree>
    <p:extLst>
      <p:ext uri="{BB962C8B-B14F-4D97-AF65-F5344CB8AC3E}">
        <p14:creationId xmlns:p14="http://schemas.microsoft.com/office/powerpoint/2010/main" val="1805589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JM" dirty="0"/>
              <a:t>ISA is in the process of drafting regulations for future exploitation activities,  and has prepared draft standards and guidelines for EIA, collection of baseline data and environmental management systems. </a:t>
            </a:r>
          </a:p>
          <a:p>
            <a:endParaRPr lang="en-JM" dirty="0"/>
          </a:p>
          <a:p>
            <a:r>
              <a:rPr lang="en-JM" dirty="0"/>
              <a:t>In addition to the legal framework, there are REMPs, which are policy instruments established to manage potential environmental impacts at a regional scale. REMPs establish goals, objectives and measures for environmental management, including through the identification of areas or sites that are in need of protection. </a:t>
            </a:r>
          </a:p>
        </p:txBody>
      </p:sp>
      <p:sp>
        <p:nvSpPr>
          <p:cNvPr id="4" name="Slide Number Placeholder 3"/>
          <p:cNvSpPr>
            <a:spLocks noGrp="1"/>
          </p:cNvSpPr>
          <p:nvPr>
            <p:ph type="sldNum" sz="quarter" idx="5"/>
          </p:nvPr>
        </p:nvSpPr>
        <p:spPr/>
        <p:txBody>
          <a:bodyPr/>
          <a:lstStyle/>
          <a:p>
            <a:fld id="{BE68C28A-2CA4-874E-BB66-6E83ACCA0718}" type="slidenum">
              <a:rPr lang="en-CO" smtClean="0"/>
              <a:t>15</a:t>
            </a:fld>
            <a:endParaRPr lang="en-CO"/>
          </a:p>
        </p:txBody>
      </p:sp>
    </p:spTree>
    <p:extLst>
      <p:ext uri="{BB962C8B-B14F-4D97-AF65-F5344CB8AC3E}">
        <p14:creationId xmlns:p14="http://schemas.microsoft.com/office/powerpoint/2010/main" val="41293384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JM" sz="1200" b="0" dirty="0">
                <a:solidFill>
                  <a:schemeClr val="accent1">
                    <a:lumMod val="50000"/>
                  </a:schemeClr>
                </a:solidFill>
              </a:rPr>
              <a:t>Data Strategy Outcomes for the Period 2017-2022</a:t>
            </a:r>
          </a:p>
          <a:p>
            <a:pPr marL="285750" indent="-285750">
              <a:spcBef>
                <a:spcPts val="1200"/>
              </a:spcBef>
              <a:spcAft>
                <a:spcPts val="1200"/>
              </a:spcAft>
              <a:buFont typeface="Arial" panose="020B0604020202020204" pitchFamily="34" charset="0"/>
              <a:buChar char="•"/>
            </a:pPr>
            <a:r>
              <a:rPr lang="en-JM" sz="1200" dirty="0">
                <a:solidFill>
                  <a:schemeClr val="accent1">
                    <a:lumMod val="50000"/>
                  </a:schemeClr>
                </a:solidFill>
              </a:rPr>
              <a:t>Completed Data Audit</a:t>
            </a:r>
          </a:p>
          <a:p>
            <a:pPr marL="285750" indent="-285750">
              <a:spcBef>
                <a:spcPts val="1200"/>
              </a:spcBef>
              <a:spcAft>
                <a:spcPts val="1200"/>
              </a:spcAft>
              <a:buFont typeface="Arial" panose="020B0604020202020204" pitchFamily="34" charset="0"/>
              <a:buChar char="•"/>
            </a:pPr>
            <a:r>
              <a:rPr lang="en-JM" sz="1200" dirty="0">
                <a:solidFill>
                  <a:schemeClr val="accent1">
                    <a:lumMod val="50000"/>
                  </a:schemeClr>
                </a:solidFill>
              </a:rPr>
              <a:t>Launched DeepData Website</a:t>
            </a:r>
          </a:p>
          <a:p>
            <a:pPr marL="285750" indent="-285750">
              <a:spcBef>
                <a:spcPts val="1200"/>
              </a:spcBef>
              <a:spcAft>
                <a:spcPts val="1200"/>
              </a:spcAft>
              <a:buFont typeface="Arial" panose="020B0604020202020204" pitchFamily="34" charset="0"/>
              <a:buChar char="•"/>
            </a:pPr>
            <a:r>
              <a:rPr lang="en-JM" sz="1200" dirty="0">
                <a:solidFill>
                  <a:schemeClr val="accent1">
                    <a:lumMod val="50000"/>
                  </a:schemeClr>
                </a:solidFill>
              </a:rPr>
              <a:t>Strategic Partnerships for Data Sharing </a:t>
            </a:r>
          </a:p>
          <a:p>
            <a:pPr marL="285750" indent="-285750">
              <a:spcBef>
                <a:spcPts val="1200"/>
              </a:spcBef>
              <a:spcAft>
                <a:spcPts val="1200"/>
              </a:spcAft>
              <a:buFont typeface="Arial" panose="020B0604020202020204" pitchFamily="34" charset="0"/>
              <a:buChar char="•"/>
            </a:pPr>
            <a:r>
              <a:rPr lang="en-JM" sz="1200" dirty="0">
                <a:solidFill>
                  <a:schemeClr val="accent1">
                    <a:lumMod val="50000"/>
                  </a:schemeClr>
                </a:solidFill>
              </a:rPr>
              <a:t>Revised Reporting Templates</a:t>
            </a:r>
          </a:p>
          <a:p>
            <a:endParaRPr lang="en-BE" dirty="0"/>
          </a:p>
        </p:txBody>
      </p:sp>
      <p:sp>
        <p:nvSpPr>
          <p:cNvPr id="4" name="Slide Number Placeholder 3"/>
          <p:cNvSpPr>
            <a:spLocks noGrp="1"/>
          </p:cNvSpPr>
          <p:nvPr>
            <p:ph type="sldNum" sz="quarter" idx="5"/>
          </p:nvPr>
        </p:nvSpPr>
        <p:spPr/>
        <p:txBody>
          <a:bodyPr/>
          <a:lstStyle/>
          <a:p>
            <a:fld id="{BE68C28A-2CA4-874E-BB66-6E83ACCA0718}" type="slidenum">
              <a:rPr lang="en-CO" smtClean="0"/>
              <a:t>16</a:t>
            </a:fld>
            <a:endParaRPr lang="en-CO"/>
          </a:p>
        </p:txBody>
      </p:sp>
    </p:spTree>
    <p:extLst>
      <p:ext uri="{BB962C8B-B14F-4D97-AF65-F5344CB8AC3E}">
        <p14:creationId xmlns:p14="http://schemas.microsoft.com/office/powerpoint/2010/main" val="42633781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15370-742F-1E4F-8822-42B37AD32CA1}"/>
              </a:ext>
            </a:extLst>
          </p:cNvPr>
          <p:cNvSpPr>
            <a:spLocks noGrp="1"/>
          </p:cNvSpPr>
          <p:nvPr>
            <p:ph type="ctrTitle"/>
          </p:nvPr>
        </p:nvSpPr>
        <p:spPr>
          <a:xfrm>
            <a:off x="6872422" y="1852238"/>
            <a:ext cx="5001321" cy="1466010"/>
          </a:xfrm>
          <a:prstGeom prst="rect">
            <a:avLst/>
          </a:prstGeom>
        </p:spPr>
        <p:txBody>
          <a:bodyPr anchor="b">
            <a:normAutofit/>
          </a:bodyPr>
          <a:lstStyle>
            <a:lvl1pPr algn="l">
              <a:defRPr sz="44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CO"/>
          </a:p>
        </p:txBody>
      </p:sp>
      <p:sp>
        <p:nvSpPr>
          <p:cNvPr id="3" name="Subtitle 2">
            <a:extLst>
              <a:ext uri="{FF2B5EF4-FFF2-40B4-BE49-F238E27FC236}">
                <a16:creationId xmlns:a16="http://schemas.microsoft.com/office/drawing/2014/main" id="{400859E7-66B5-B74E-A65B-E9F8518863E8}"/>
              </a:ext>
            </a:extLst>
          </p:cNvPr>
          <p:cNvSpPr>
            <a:spLocks noGrp="1"/>
          </p:cNvSpPr>
          <p:nvPr>
            <p:ph type="subTitle" idx="1"/>
          </p:nvPr>
        </p:nvSpPr>
        <p:spPr>
          <a:xfrm>
            <a:off x="6872422" y="3602038"/>
            <a:ext cx="5001320" cy="781703"/>
          </a:xfrm>
          <a:prstGeom prst="rect">
            <a:avLst/>
          </a:prstGeom>
        </p:spPr>
        <p:txBody>
          <a:bodyPr/>
          <a:lstStyle>
            <a:lvl1pPr marL="0" indent="0" algn="l">
              <a:buNone/>
              <a:defRPr sz="2400">
                <a:solidFill>
                  <a:schemeClr val="bg1"/>
                </a:solidFill>
                <a:latin typeface="Arial" panose="020B0604020202020204" pitchFamily="34" charset="0"/>
                <a:ea typeface="Roboto" panose="02000000000000000000"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O"/>
          </a:p>
        </p:txBody>
      </p:sp>
      <p:sp>
        <p:nvSpPr>
          <p:cNvPr id="10" name="TextBox 9">
            <a:extLst>
              <a:ext uri="{FF2B5EF4-FFF2-40B4-BE49-F238E27FC236}">
                <a16:creationId xmlns:a16="http://schemas.microsoft.com/office/drawing/2014/main" id="{AAA51113-8D71-344D-97EC-E8BAB03A7795}"/>
              </a:ext>
            </a:extLst>
          </p:cNvPr>
          <p:cNvSpPr txBox="1"/>
          <p:nvPr userDrawn="1"/>
        </p:nvSpPr>
        <p:spPr>
          <a:xfrm>
            <a:off x="833718" y="6427694"/>
            <a:ext cx="184731" cy="369332"/>
          </a:xfrm>
          <a:prstGeom prst="rect">
            <a:avLst/>
          </a:prstGeom>
          <a:noFill/>
        </p:spPr>
        <p:txBody>
          <a:bodyPr wrap="none" rtlCol="0">
            <a:spAutoFit/>
          </a:bodyPr>
          <a:lstStyle/>
          <a:p>
            <a:endParaRPr lang="en-CO"/>
          </a:p>
        </p:txBody>
      </p:sp>
      <p:cxnSp>
        <p:nvCxnSpPr>
          <p:cNvPr id="12" name="Straight Connector 11">
            <a:extLst>
              <a:ext uri="{FF2B5EF4-FFF2-40B4-BE49-F238E27FC236}">
                <a16:creationId xmlns:a16="http://schemas.microsoft.com/office/drawing/2014/main" id="{61ED3F7A-1636-F348-887C-2D1CC61B9626}"/>
              </a:ext>
            </a:extLst>
          </p:cNvPr>
          <p:cNvCxnSpPr/>
          <p:nvPr userDrawn="1"/>
        </p:nvCxnSpPr>
        <p:spPr>
          <a:xfrm>
            <a:off x="6715125" y="1922462"/>
            <a:ext cx="0" cy="1325563"/>
          </a:xfrm>
          <a:prstGeom prst="line">
            <a:avLst/>
          </a:prstGeom>
          <a:ln w="50800">
            <a:solidFill>
              <a:srgbClr val="C59C5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A7825A21-E5C2-D944-B921-B683F05CC5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87724"/>
            <a:ext cx="3446216" cy="7384750"/>
          </a:xfrm>
          <a:prstGeom prst="rect">
            <a:avLst/>
          </a:prstGeom>
        </p:spPr>
      </p:pic>
    </p:spTree>
    <p:extLst>
      <p:ext uri="{BB962C8B-B14F-4D97-AF65-F5344CB8AC3E}">
        <p14:creationId xmlns:p14="http://schemas.microsoft.com/office/powerpoint/2010/main" val="3489989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77802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slide option 1, blue">
    <p:bg>
      <p:bgPr>
        <a:solidFill>
          <a:srgbClr val="002F6C"/>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7191A94-9F8A-8547-91AF-25C6A309A2A8}"/>
              </a:ext>
            </a:extLst>
          </p:cNvPr>
          <p:cNvSpPr>
            <a:spLocks noGrp="1"/>
          </p:cNvSpPr>
          <p:nvPr>
            <p:ph type="pic" sz="quarter" idx="13"/>
          </p:nvPr>
        </p:nvSpPr>
        <p:spPr>
          <a:xfrm>
            <a:off x="0" y="0"/>
            <a:ext cx="6096000" cy="6858000"/>
          </a:xfrm>
        </p:spPr>
        <p:txBody>
          <a:bodyPr/>
          <a:lstStyle/>
          <a:p>
            <a:endParaRPr lang="en-CO"/>
          </a:p>
        </p:txBody>
      </p:sp>
      <p:sp>
        <p:nvSpPr>
          <p:cNvPr id="4" name="Slide Number Placeholder 3">
            <a:extLst>
              <a:ext uri="{FF2B5EF4-FFF2-40B4-BE49-F238E27FC236}">
                <a16:creationId xmlns:a16="http://schemas.microsoft.com/office/drawing/2014/main" id="{14CC0B34-4BEA-B440-8CF2-A16100FC7DE3}"/>
              </a:ext>
            </a:extLst>
          </p:cNvPr>
          <p:cNvSpPr>
            <a:spLocks noGrp="1"/>
          </p:cNvSpPr>
          <p:nvPr>
            <p:ph type="sldNum" sz="quarter" idx="12"/>
          </p:nvPr>
        </p:nvSpPr>
        <p:spPr>
          <a:xfrm>
            <a:off x="11595653" y="6216979"/>
            <a:ext cx="596348" cy="365125"/>
          </a:xfrm>
          <a:prstGeom prst="rect">
            <a:avLst/>
          </a:prstGeom>
        </p:spPr>
        <p:txBody>
          <a:bodyPr/>
          <a:lstStyle>
            <a:lvl1pPr>
              <a:defRPr sz="1600" b="1">
                <a:solidFill>
                  <a:schemeClr val="bg1">
                    <a:alpha val="63000"/>
                  </a:schemeClr>
                </a:solidFill>
                <a:latin typeface="Roboto" panose="02000000000000000000" pitchFamily="2" charset="0"/>
                <a:ea typeface="Roboto" panose="02000000000000000000" pitchFamily="2" charset="0"/>
              </a:defRPr>
            </a:lvl1pPr>
          </a:lstStyle>
          <a:p>
            <a:fld id="{FE74B8C6-D053-F443-978B-50DA45EAEEEC}" type="slidenum">
              <a:rPr lang="en-CO" smtClean="0"/>
              <a:pPr/>
              <a:t>‹#›</a:t>
            </a:fld>
            <a:endParaRPr lang="en-CO"/>
          </a:p>
        </p:txBody>
      </p:sp>
      <p:grpSp>
        <p:nvGrpSpPr>
          <p:cNvPr id="8" name="Group 7">
            <a:extLst>
              <a:ext uri="{FF2B5EF4-FFF2-40B4-BE49-F238E27FC236}">
                <a16:creationId xmlns:a16="http://schemas.microsoft.com/office/drawing/2014/main" id="{B38E3611-1B74-0145-B92F-136284B08A28}"/>
              </a:ext>
            </a:extLst>
          </p:cNvPr>
          <p:cNvGrpSpPr/>
          <p:nvPr userDrawn="1"/>
        </p:nvGrpSpPr>
        <p:grpSpPr>
          <a:xfrm>
            <a:off x="7006176" y="3545057"/>
            <a:ext cx="3566160" cy="128017"/>
            <a:chOff x="7006176" y="3545057"/>
            <a:chExt cx="3566160" cy="128017"/>
          </a:xfrm>
        </p:grpSpPr>
        <p:sp>
          <p:nvSpPr>
            <p:cNvPr id="9" name="Rectangle 8">
              <a:extLst>
                <a:ext uri="{FF2B5EF4-FFF2-40B4-BE49-F238E27FC236}">
                  <a16:creationId xmlns:a16="http://schemas.microsoft.com/office/drawing/2014/main" id="{0D4EF72F-1F17-BA42-9FE1-9735CAADA537}"/>
                </a:ext>
              </a:extLst>
            </p:cNvPr>
            <p:cNvSpPr/>
            <p:nvPr/>
          </p:nvSpPr>
          <p:spPr>
            <a:xfrm>
              <a:off x="7006176" y="3545057"/>
              <a:ext cx="1188720" cy="12801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a:solidFill>
                  <a:schemeClr val="tx1"/>
                </a:solidFill>
              </a:endParaRPr>
            </a:p>
          </p:txBody>
        </p:sp>
        <p:sp>
          <p:nvSpPr>
            <p:cNvPr id="10" name="Rectangle 9">
              <a:extLst>
                <a:ext uri="{FF2B5EF4-FFF2-40B4-BE49-F238E27FC236}">
                  <a16:creationId xmlns:a16="http://schemas.microsoft.com/office/drawing/2014/main" id="{7A69E395-79CB-1340-BF5D-D69E3FDF3A81}"/>
                </a:ext>
              </a:extLst>
            </p:cNvPr>
            <p:cNvSpPr/>
            <p:nvPr/>
          </p:nvSpPr>
          <p:spPr>
            <a:xfrm>
              <a:off x="8194896" y="3545058"/>
              <a:ext cx="1188720" cy="128016"/>
            </a:xfrm>
            <a:prstGeom prst="rect">
              <a:avLst/>
            </a:prstGeom>
            <a:solidFill>
              <a:srgbClr val="BA965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a:solidFill>
                  <a:schemeClr val="tx1"/>
                </a:solidFill>
              </a:endParaRPr>
            </a:p>
          </p:txBody>
        </p:sp>
        <p:sp>
          <p:nvSpPr>
            <p:cNvPr id="11" name="Rectangle 10">
              <a:extLst>
                <a:ext uri="{FF2B5EF4-FFF2-40B4-BE49-F238E27FC236}">
                  <a16:creationId xmlns:a16="http://schemas.microsoft.com/office/drawing/2014/main" id="{7BCC7F14-BED9-8748-B148-A884A5A03B21}"/>
                </a:ext>
              </a:extLst>
            </p:cNvPr>
            <p:cNvSpPr/>
            <p:nvPr/>
          </p:nvSpPr>
          <p:spPr>
            <a:xfrm>
              <a:off x="9383616" y="3545057"/>
              <a:ext cx="1188720" cy="128016"/>
            </a:xfrm>
            <a:prstGeom prst="rect">
              <a:avLst/>
            </a:prstGeom>
            <a:solidFill>
              <a:srgbClr val="007DB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a:solidFill>
                  <a:schemeClr val="tx1"/>
                </a:solidFill>
              </a:endParaRPr>
            </a:p>
          </p:txBody>
        </p:sp>
      </p:grpSp>
      <p:sp>
        <p:nvSpPr>
          <p:cNvPr id="13" name="Text Placeholder 12">
            <a:extLst>
              <a:ext uri="{FF2B5EF4-FFF2-40B4-BE49-F238E27FC236}">
                <a16:creationId xmlns:a16="http://schemas.microsoft.com/office/drawing/2014/main" id="{5B3F6A57-BF42-F242-B5F9-360D24398CA1}"/>
              </a:ext>
            </a:extLst>
          </p:cNvPr>
          <p:cNvSpPr>
            <a:spLocks noGrp="1"/>
          </p:cNvSpPr>
          <p:nvPr>
            <p:ph type="body" sz="quarter" idx="14" hasCustomPrompt="1"/>
          </p:nvPr>
        </p:nvSpPr>
        <p:spPr>
          <a:xfrm>
            <a:off x="6924675" y="2295346"/>
            <a:ext cx="4429125" cy="1133654"/>
          </a:xfrm>
        </p:spPr>
        <p:txBody>
          <a:bodyPr/>
          <a:lstStyle>
            <a:lvl1pPr marL="0" indent="0">
              <a:buNone/>
              <a:defRPr>
                <a:solidFill>
                  <a:schemeClr val="bg1"/>
                </a:solidFill>
                <a:latin typeface="Arial" panose="020B0604020202020204" pitchFamily="34" charset="0"/>
                <a:ea typeface="Roboto" panose="02000000000000000000" pitchFamily="2" charset="0"/>
                <a:cs typeface="Arial" panose="020B0604020202020204" pitchFamily="34" charset="0"/>
              </a:defRPr>
            </a:lvl1pPr>
          </a:lstStyle>
          <a:p>
            <a:pPr lvl="0"/>
            <a:r>
              <a:rPr lang="en-US"/>
              <a:t>Section title</a:t>
            </a:r>
          </a:p>
        </p:txBody>
      </p:sp>
    </p:spTree>
    <p:extLst>
      <p:ext uri="{BB962C8B-B14F-4D97-AF65-F5344CB8AC3E}">
        <p14:creationId xmlns:p14="http://schemas.microsoft.com/office/powerpoint/2010/main" val="34194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 calcmode="lin" valueType="num">
                                      <p:cBhvr additive="base">
                                        <p:cTn id="11" dur="10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12" dur="1000" fill="hold"/>
                                        <p:tgtEl>
                                          <p:spTgt spid="13">
                                            <p:txEl>
                                              <p:pRg st="0" end="0"/>
                                            </p:txEl>
                                          </p:spTgt>
                                        </p:tgtEl>
                                        <p:attrNameLst>
                                          <p:attrName>ppt_y</p:attrName>
                                        </p:attrNameLst>
                                      </p:cBhvr>
                                      <p:tavLst>
                                        <p:tav tm="0">
                                          <p:val>
                                            <p:strVal val="#ppt_y"/>
                                          </p:val>
                                        </p:tav>
                                        <p:tav tm="100000">
                                          <p:val>
                                            <p:strVal val="#ppt_y"/>
                                          </p:val>
                                        </p:tav>
                                      </p:tavLst>
                                    </p:anim>
                                  </p:childTnLst>
                                </p:cTn>
                              </p:par>
                              <p:par>
                                <p:cTn id="13" presetID="2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build="p">
        <p:tmplLst>
          <p:tmpl lvl="1">
            <p:tnLst>
              <p:par>
                <p:cTn presetID="2" presetClass="entr" presetSubtype="2" fill="hold" nodeType="with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1000" fill="hold"/>
                        <p:tgtEl>
                          <p:spTgt spid="13"/>
                        </p:tgtEl>
                        <p:attrNameLst>
                          <p:attrName>ppt_x</p:attrName>
                        </p:attrNameLst>
                      </p:cBhvr>
                      <p:tavLst>
                        <p:tav tm="0">
                          <p:val>
                            <p:strVal val="1+#ppt_w/2"/>
                          </p:val>
                        </p:tav>
                        <p:tav tm="100000">
                          <p:val>
                            <p:strVal val="#ppt_x"/>
                          </p:val>
                        </p:tav>
                      </p:tavLst>
                    </p:anim>
                    <p:anim calcmode="lin" valueType="num">
                      <p:cBhvr additive="base">
                        <p:cTn dur="1000" fill="hold"/>
                        <p:tgtEl>
                          <p:spTgt spid="13"/>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ight backgroun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B76E20A-270E-4A44-93BC-573C31D3544A}"/>
              </a:ext>
            </a:extLst>
          </p:cNvPr>
          <p:cNvSpPr>
            <a:spLocks noGrp="1"/>
          </p:cNvSpPr>
          <p:nvPr>
            <p:ph type="sldNum" sz="quarter" idx="12"/>
          </p:nvPr>
        </p:nvSpPr>
        <p:spPr/>
        <p:txBody>
          <a:bodyPr/>
          <a:lstStyle/>
          <a:p>
            <a:fld id="{39117FFC-3E21-0845-923E-C3B678EE1D28}" type="slidenum">
              <a:rPr lang="en-CO" smtClean="0"/>
              <a:t>‹#›</a:t>
            </a:fld>
            <a:endParaRPr lang="en-CO"/>
          </a:p>
        </p:txBody>
      </p:sp>
      <p:sp>
        <p:nvSpPr>
          <p:cNvPr id="8" name="Title 7">
            <a:extLst>
              <a:ext uri="{FF2B5EF4-FFF2-40B4-BE49-F238E27FC236}">
                <a16:creationId xmlns:a16="http://schemas.microsoft.com/office/drawing/2014/main" id="{3736678F-19FD-6C4D-85F1-9E50C3B78D93}"/>
              </a:ext>
            </a:extLst>
          </p:cNvPr>
          <p:cNvSpPr>
            <a:spLocks noGrp="1"/>
          </p:cNvSpPr>
          <p:nvPr>
            <p:ph type="title"/>
          </p:nvPr>
        </p:nvSpPr>
        <p:spPr>
          <a:xfrm>
            <a:off x="838200" y="0"/>
            <a:ext cx="10515600" cy="1325563"/>
          </a:xfrm>
        </p:spPr>
        <p:txBody>
          <a:bodyPr/>
          <a:lstStyle>
            <a:lvl1pPr>
              <a:defRPr>
                <a:solidFill>
                  <a:schemeClr val="bg1"/>
                </a:solidFill>
              </a:defRPr>
            </a:lvl1pPr>
          </a:lstStyle>
          <a:p>
            <a:r>
              <a:rPr lang="en-US"/>
              <a:t>Click to edit Master title style</a:t>
            </a:r>
            <a:endParaRPr lang="en-CO"/>
          </a:p>
        </p:txBody>
      </p:sp>
      <p:sp>
        <p:nvSpPr>
          <p:cNvPr id="10" name="Text Placeholder 9">
            <a:extLst>
              <a:ext uri="{FF2B5EF4-FFF2-40B4-BE49-F238E27FC236}">
                <a16:creationId xmlns:a16="http://schemas.microsoft.com/office/drawing/2014/main" id="{65D92AD7-3924-D64B-82A2-335879D1195C}"/>
              </a:ext>
            </a:extLst>
          </p:cNvPr>
          <p:cNvSpPr>
            <a:spLocks noGrp="1"/>
          </p:cNvSpPr>
          <p:nvPr>
            <p:ph type="body" sz="quarter" idx="13"/>
          </p:nvPr>
        </p:nvSpPr>
        <p:spPr>
          <a:xfrm>
            <a:off x="901700" y="1893888"/>
            <a:ext cx="10496550" cy="3965575"/>
          </a:xfrm>
        </p:spPr>
        <p:txBody>
          <a:bodyPr/>
          <a:lstStyle>
            <a:lvl1pPr>
              <a:spcAft>
                <a:spcPts val="600"/>
              </a:spcAft>
              <a:defRPr>
                <a:solidFill>
                  <a:schemeClr val="bg1"/>
                </a:solidFill>
                <a:latin typeface="Arial" panose="020B0604020202020204" pitchFamily="34" charset="0"/>
                <a:ea typeface="Roboto" panose="02000000000000000000" pitchFamily="2" charset="0"/>
                <a:cs typeface="Arial" panose="020B0604020202020204" pitchFamily="34" charset="0"/>
              </a:defRPr>
            </a:lvl1pPr>
            <a:lvl2pPr>
              <a:defRPr>
                <a:solidFill>
                  <a:schemeClr val="bg1"/>
                </a:solidFill>
                <a:latin typeface="Arial" panose="020B0604020202020204" pitchFamily="34" charset="0"/>
                <a:ea typeface="Roboto" panose="02000000000000000000" pitchFamily="2" charset="0"/>
                <a:cs typeface="Arial" panose="020B0604020202020204" pitchFamily="34" charset="0"/>
              </a:defRPr>
            </a:lvl2pPr>
            <a:lvl3pPr>
              <a:defRPr>
                <a:solidFill>
                  <a:schemeClr val="bg1"/>
                </a:solidFill>
                <a:latin typeface="Arial" panose="020B0604020202020204" pitchFamily="34" charset="0"/>
                <a:ea typeface="Roboto" panose="02000000000000000000" pitchFamily="2" charset="0"/>
                <a:cs typeface="Arial" panose="020B0604020202020204" pitchFamily="34" charset="0"/>
              </a:defRPr>
            </a:lvl3pPr>
            <a:lvl4pPr>
              <a:defRPr>
                <a:solidFill>
                  <a:schemeClr val="bg1"/>
                </a:solidFill>
                <a:latin typeface="Arial" panose="020B0604020202020204" pitchFamily="34" charset="0"/>
                <a:ea typeface="Roboto" panose="02000000000000000000" pitchFamily="2" charset="0"/>
                <a:cs typeface="Arial" panose="020B0604020202020204" pitchFamily="34" charset="0"/>
              </a:defRPr>
            </a:lvl4pPr>
            <a:lvl5pPr>
              <a:defRPr>
                <a:solidFill>
                  <a:schemeClr val="bg1"/>
                </a:solidFill>
                <a:latin typeface="Arial" panose="020B0604020202020204" pitchFamily="34" charset="0"/>
                <a:ea typeface="Roboto" panose="02000000000000000000" pitchFamily="2"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Tree>
    <p:extLst>
      <p:ext uri="{BB962C8B-B14F-4D97-AF65-F5344CB8AC3E}">
        <p14:creationId xmlns:p14="http://schemas.microsoft.com/office/powerpoint/2010/main" val="2509312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lide with 6 sections +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22CAD-ECF8-D14B-A126-25AADFCFA9A5}"/>
              </a:ext>
            </a:extLst>
          </p:cNvPr>
          <p:cNvSpPr>
            <a:spLocks noGrp="1"/>
          </p:cNvSpPr>
          <p:nvPr>
            <p:ph type="title"/>
          </p:nvPr>
        </p:nvSpPr>
        <p:spPr>
          <a:xfrm>
            <a:off x="834954" y="0"/>
            <a:ext cx="10515600" cy="1325563"/>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CO"/>
          </a:p>
        </p:txBody>
      </p:sp>
      <p:sp>
        <p:nvSpPr>
          <p:cNvPr id="3" name="Slide Number Placeholder 2">
            <a:extLst>
              <a:ext uri="{FF2B5EF4-FFF2-40B4-BE49-F238E27FC236}">
                <a16:creationId xmlns:a16="http://schemas.microsoft.com/office/drawing/2014/main" id="{572F4C92-F1A9-304B-ADDF-C614242F687F}"/>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defRPr>
            </a:lvl1pPr>
          </a:lstStyle>
          <a:p>
            <a:fld id="{39117FFC-3E21-0845-923E-C3B678EE1D28}" type="slidenum">
              <a:rPr lang="en-CO" smtClean="0"/>
              <a:pPr/>
              <a:t>‹#›</a:t>
            </a:fld>
            <a:endParaRPr lang="en-CO"/>
          </a:p>
        </p:txBody>
      </p:sp>
      <p:sp>
        <p:nvSpPr>
          <p:cNvPr id="5" name="Picture Placeholder 4">
            <a:extLst>
              <a:ext uri="{FF2B5EF4-FFF2-40B4-BE49-F238E27FC236}">
                <a16:creationId xmlns:a16="http://schemas.microsoft.com/office/drawing/2014/main" id="{E1FF5909-E97C-8145-9589-18747950D364}"/>
              </a:ext>
            </a:extLst>
          </p:cNvPr>
          <p:cNvSpPr>
            <a:spLocks noGrp="1"/>
          </p:cNvSpPr>
          <p:nvPr>
            <p:ph type="pic" sz="quarter" idx="11"/>
          </p:nvPr>
        </p:nvSpPr>
        <p:spPr>
          <a:xfrm>
            <a:off x="838196" y="1795041"/>
            <a:ext cx="2136775" cy="1252537"/>
          </a:xfrm>
        </p:spPr>
        <p:txBody>
          <a:bodyPr/>
          <a:lstStyle>
            <a:lvl1pPr>
              <a:defRPr>
                <a:latin typeface="Arial" panose="020B0604020202020204" pitchFamily="34" charset="0"/>
                <a:cs typeface="Arial" panose="020B0604020202020204" pitchFamily="34" charset="0"/>
              </a:defRPr>
            </a:lvl1pPr>
          </a:lstStyle>
          <a:p>
            <a:endParaRPr lang="en-CO"/>
          </a:p>
        </p:txBody>
      </p:sp>
      <p:sp>
        <p:nvSpPr>
          <p:cNvPr id="6" name="Picture Placeholder 4">
            <a:extLst>
              <a:ext uri="{FF2B5EF4-FFF2-40B4-BE49-F238E27FC236}">
                <a16:creationId xmlns:a16="http://schemas.microsoft.com/office/drawing/2014/main" id="{DDF8C410-96A1-8C46-B184-9324717F87E3}"/>
              </a:ext>
            </a:extLst>
          </p:cNvPr>
          <p:cNvSpPr>
            <a:spLocks noGrp="1"/>
          </p:cNvSpPr>
          <p:nvPr>
            <p:ph type="pic" sz="quarter" idx="12"/>
          </p:nvPr>
        </p:nvSpPr>
        <p:spPr>
          <a:xfrm>
            <a:off x="838195" y="3224091"/>
            <a:ext cx="2136775" cy="1252537"/>
          </a:xfrm>
        </p:spPr>
        <p:txBody>
          <a:bodyPr/>
          <a:lstStyle>
            <a:lvl1pPr>
              <a:defRPr>
                <a:latin typeface="Arial" panose="020B0604020202020204" pitchFamily="34" charset="0"/>
                <a:cs typeface="Arial" panose="020B0604020202020204" pitchFamily="34" charset="0"/>
              </a:defRPr>
            </a:lvl1pPr>
          </a:lstStyle>
          <a:p>
            <a:endParaRPr lang="en-CO"/>
          </a:p>
        </p:txBody>
      </p:sp>
      <p:sp>
        <p:nvSpPr>
          <p:cNvPr id="7" name="Picture Placeholder 4">
            <a:extLst>
              <a:ext uri="{FF2B5EF4-FFF2-40B4-BE49-F238E27FC236}">
                <a16:creationId xmlns:a16="http://schemas.microsoft.com/office/drawing/2014/main" id="{411B677A-60CC-E04A-A6CD-F1F156AB73EF}"/>
              </a:ext>
            </a:extLst>
          </p:cNvPr>
          <p:cNvSpPr>
            <a:spLocks noGrp="1"/>
          </p:cNvSpPr>
          <p:nvPr>
            <p:ph type="pic" sz="quarter" idx="13"/>
          </p:nvPr>
        </p:nvSpPr>
        <p:spPr>
          <a:xfrm>
            <a:off x="838195" y="4653141"/>
            <a:ext cx="2136775" cy="1252537"/>
          </a:xfrm>
        </p:spPr>
        <p:txBody>
          <a:bodyPr/>
          <a:lstStyle>
            <a:lvl1pPr>
              <a:defRPr>
                <a:latin typeface="Arial" panose="020B0604020202020204" pitchFamily="34" charset="0"/>
                <a:cs typeface="Arial" panose="020B0604020202020204" pitchFamily="34" charset="0"/>
              </a:defRPr>
            </a:lvl1pPr>
          </a:lstStyle>
          <a:p>
            <a:endParaRPr lang="en-CO"/>
          </a:p>
        </p:txBody>
      </p:sp>
      <p:sp>
        <p:nvSpPr>
          <p:cNvPr id="8" name="Picture Placeholder 4">
            <a:extLst>
              <a:ext uri="{FF2B5EF4-FFF2-40B4-BE49-F238E27FC236}">
                <a16:creationId xmlns:a16="http://schemas.microsoft.com/office/drawing/2014/main" id="{DDDB4233-59BF-4946-9E12-A09A4B99535A}"/>
              </a:ext>
            </a:extLst>
          </p:cNvPr>
          <p:cNvSpPr>
            <a:spLocks noGrp="1"/>
          </p:cNvSpPr>
          <p:nvPr>
            <p:ph type="pic" sz="quarter" idx="14"/>
          </p:nvPr>
        </p:nvSpPr>
        <p:spPr>
          <a:xfrm>
            <a:off x="6205533" y="1799501"/>
            <a:ext cx="2136775" cy="1252537"/>
          </a:xfrm>
        </p:spPr>
        <p:txBody>
          <a:bodyPr/>
          <a:lstStyle>
            <a:lvl1pPr>
              <a:defRPr>
                <a:latin typeface="Arial" panose="020B0604020202020204" pitchFamily="34" charset="0"/>
                <a:cs typeface="Arial" panose="020B0604020202020204" pitchFamily="34" charset="0"/>
              </a:defRPr>
            </a:lvl1pPr>
          </a:lstStyle>
          <a:p>
            <a:endParaRPr lang="en-CO"/>
          </a:p>
        </p:txBody>
      </p:sp>
      <p:sp>
        <p:nvSpPr>
          <p:cNvPr id="9" name="Picture Placeholder 4">
            <a:extLst>
              <a:ext uri="{FF2B5EF4-FFF2-40B4-BE49-F238E27FC236}">
                <a16:creationId xmlns:a16="http://schemas.microsoft.com/office/drawing/2014/main" id="{2159FC99-FF9C-694B-AD54-B00F2933755D}"/>
              </a:ext>
            </a:extLst>
          </p:cNvPr>
          <p:cNvSpPr>
            <a:spLocks noGrp="1"/>
          </p:cNvSpPr>
          <p:nvPr>
            <p:ph type="pic" sz="quarter" idx="15"/>
          </p:nvPr>
        </p:nvSpPr>
        <p:spPr>
          <a:xfrm>
            <a:off x="6205533" y="3241994"/>
            <a:ext cx="2136775" cy="1252537"/>
          </a:xfrm>
        </p:spPr>
        <p:txBody>
          <a:bodyPr/>
          <a:lstStyle>
            <a:lvl1pPr>
              <a:defRPr>
                <a:latin typeface="Arial" panose="020B0604020202020204" pitchFamily="34" charset="0"/>
                <a:cs typeface="Arial" panose="020B0604020202020204" pitchFamily="34" charset="0"/>
              </a:defRPr>
            </a:lvl1pPr>
          </a:lstStyle>
          <a:p>
            <a:endParaRPr lang="en-CO"/>
          </a:p>
        </p:txBody>
      </p:sp>
      <p:sp>
        <p:nvSpPr>
          <p:cNvPr id="10" name="Picture Placeholder 4">
            <a:extLst>
              <a:ext uri="{FF2B5EF4-FFF2-40B4-BE49-F238E27FC236}">
                <a16:creationId xmlns:a16="http://schemas.microsoft.com/office/drawing/2014/main" id="{FA7DEF0F-FFC7-CF41-A2A4-DBCB8039C4D9}"/>
              </a:ext>
            </a:extLst>
          </p:cNvPr>
          <p:cNvSpPr>
            <a:spLocks noGrp="1"/>
          </p:cNvSpPr>
          <p:nvPr>
            <p:ph type="pic" sz="quarter" idx="16"/>
          </p:nvPr>
        </p:nvSpPr>
        <p:spPr>
          <a:xfrm>
            <a:off x="6205533" y="4657233"/>
            <a:ext cx="2136775" cy="1252537"/>
          </a:xfrm>
        </p:spPr>
        <p:txBody>
          <a:bodyPr/>
          <a:lstStyle>
            <a:lvl1pPr>
              <a:defRPr>
                <a:latin typeface="Arial" panose="020B0604020202020204" pitchFamily="34" charset="0"/>
                <a:cs typeface="Arial" panose="020B0604020202020204" pitchFamily="34" charset="0"/>
              </a:defRPr>
            </a:lvl1pPr>
          </a:lstStyle>
          <a:p>
            <a:endParaRPr lang="en-CO"/>
          </a:p>
        </p:txBody>
      </p:sp>
      <p:sp>
        <p:nvSpPr>
          <p:cNvPr id="21" name="Text Placeholder 20">
            <a:extLst>
              <a:ext uri="{FF2B5EF4-FFF2-40B4-BE49-F238E27FC236}">
                <a16:creationId xmlns:a16="http://schemas.microsoft.com/office/drawing/2014/main" id="{23800D49-623B-884D-A1F8-96994F076982}"/>
              </a:ext>
            </a:extLst>
          </p:cNvPr>
          <p:cNvSpPr>
            <a:spLocks noGrp="1"/>
          </p:cNvSpPr>
          <p:nvPr>
            <p:ph type="body" sz="quarter" idx="23"/>
          </p:nvPr>
        </p:nvSpPr>
        <p:spPr>
          <a:xfrm>
            <a:off x="3125787" y="1795463"/>
            <a:ext cx="2708276" cy="1252537"/>
          </a:xfrm>
        </p:spPr>
        <p:txBody>
          <a:bodyPr tIns="0" rIns="0">
            <a:normAutofit/>
          </a:bodyPr>
          <a:lstStyle>
            <a:lvl1pPr marL="0" indent="0">
              <a:lnSpc>
                <a:spcPts val="2400"/>
              </a:lnSpc>
              <a:spcBef>
                <a:spcPts val="400"/>
              </a:spcBef>
              <a:spcAft>
                <a:spcPts val="400"/>
              </a:spcAft>
              <a:buNone/>
              <a:defRPr sz="2000">
                <a:solidFill>
                  <a:schemeClr val="bg1"/>
                </a:solidFill>
                <a:latin typeface="Arial" panose="020B0604020202020204" pitchFamily="34" charset="0"/>
                <a:ea typeface="Roboto" panose="02000000000000000000" pitchFamily="2" charset="0"/>
                <a:cs typeface="Arial" panose="020B0604020202020204" pitchFamily="34" charset="0"/>
              </a:defRPr>
            </a:lvl1pPr>
            <a:lvl2pPr>
              <a:defRPr>
                <a:solidFill>
                  <a:srgbClr val="002F6C"/>
                </a:solidFill>
                <a:latin typeface="Roboto" panose="02000000000000000000" pitchFamily="2" charset="0"/>
                <a:ea typeface="Roboto" panose="02000000000000000000" pitchFamily="2" charset="0"/>
              </a:defRPr>
            </a:lvl2pPr>
            <a:lvl3pPr>
              <a:defRPr>
                <a:solidFill>
                  <a:srgbClr val="002F6C"/>
                </a:solidFill>
                <a:latin typeface="Roboto" panose="02000000000000000000" pitchFamily="2" charset="0"/>
                <a:ea typeface="Roboto" panose="02000000000000000000" pitchFamily="2" charset="0"/>
              </a:defRPr>
            </a:lvl3pPr>
            <a:lvl4pPr>
              <a:defRPr>
                <a:solidFill>
                  <a:srgbClr val="002F6C"/>
                </a:solidFill>
                <a:latin typeface="Roboto" panose="02000000000000000000" pitchFamily="2" charset="0"/>
                <a:ea typeface="Roboto" panose="02000000000000000000" pitchFamily="2" charset="0"/>
              </a:defRPr>
            </a:lvl4pPr>
            <a:lvl5pPr>
              <a:defRPr>
                <a:solidFill>
                  <a:srgbClr val="002F6C"/>
                </a:solidFill>
                <a:latin typeface="Roboto" panose="02000000000000000000" pitchFamily="2" charset="0"/>
                <a:ea typeface="Roboto" panose="02000000000000000000" pitchFamily="2" charset="0"/>
              </a:defRPr>
            </a:lvl5pPr>
          </a:lstStyle>
          <a:p>
            <a:pPr lvl="0"/>
            <a:r>
              <a:rPr lang="en-US"/>
              <a:t>Click to edit Master text styles</a:t>
            </a:r>
            <a:endParaRPr lang="en-CO"/>
          </a:p>
        </p:txBody>
      </p:sp>
      <p:sp>
        <p:nvSpPr>
          <p:cNvPr id="23" name="Text Placeholder 20">
            <a:extLst>
              <a:ext uri="{FF2B5EF4-FFF2-40B4-BE49-F238E27FC236}">
                <a16:creationId xmlns:a16="http://schemas.microsoft.com/office/drawing/2014/main" id="{E94D13E8-2845-0B40-A36F-3F06F33D3C0C}"/>
              </a:ext>
            </a:extLst>
          </p:cNvPr>
          <p:cNvSpPr>
            <a:spLocks noGrp="1"/>
          </p:cNvSpPr>
          <p:nvPr>
            <p:ph type="body" sz="quarter" idx="24"/>
          </p:nvPr>
        </p:nvSpPr>
        <p:spPr>
          <a:xfrm>
            <a:off x="3116905" y="3245806"/>
            <a:ext cx="2708276" cy="1252537"/>
          </a:xfrm>
        </p:spPr>
        <p:txBody>
          <a:bodyPr tIns="0" rIns="0">
            <a:normAutofit/>
          </a:bodyPr>
          <a:lstStyle>
            <a:lvl1pPr marL="0" indent="0">
              <a:lnSpc>
                <a:spcPts val="2400"/>
              </a:lnSpc>
              <a:spcBef>
                <a:spcPts val="400"/>
              </a:spcBef>
              <a:spcAft>
                <a:spcPts val="400"/>
              </a:spcAft>
              <a:buNone/>
              <a:defRPr lang="en-CO" sz="2000" kern="120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defRPr>
                <a:solidFill>
                  <a:srgbClr val="002F6C"/>
                </a:solidFill>
                <a:latin typeface="Roboto" panose="02000000000000000000" pitchFamily="2" charset="0"/>
                <a:ea typeface="Roboto" panose="02000000000000000000" pitchFamily="2" charset="0"/>
              </a:defRPr>
            </a:lvl2pPr>
            <a:lvl3pPr>
              <a:defRPr>
                <a:solidFill>
                  <a:srgbClr val="002F6C"/>
                </a:solidFill>
                <a:latin typeface="Roboto" panose="02000000000000000000" pitchFamily="2" charset="0"/>
                <a:ea typeface="Roboto" panose="02000000000000000000" pitchFamily="2" charset="0"/>
              </a:defRPr>
            </a:lvl3pPr>
            <a:lvl4pPr>
              <a:defRPr>
                <a:solidFill>
                  <a:srgbClr val="002F6C"/>
                </a:solidFill>
                <a:latin typeface="Roboto" panose="02000000000000000000" pitchFamily="2" charset="0"/>
                <a:ea typeface="Roboto" panose="02000000000000000000" pitchFamily="2" charset="0"/>
              </a:defRPr>
            </a:lvl4pPr>
            <a:lvl5pPr>
              <a:defRPr>
                <a:solidFill>
                  <a:srgbClr val="002F6C"/>
                </a:solidFill>
                <a:latin typeface="Roboto" panose="02000000000000000000" pitchFamily="2" charset="0"/>
                <a:ea typeface="Roboto" panose="02000000000000000000" pitchFamily="2" charset="0"/>
              </a:defRPr>
            </a:lvl5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endParaRPr lang="en-CO"/>
          </a:p>
        </p:txBody>
      </p:sp>
      <p:sp>
        <p:nvSpPr>
          <p:cNvPr id="24" name="Text Placeholder 20">
            <a:extLst>
              <a:ext uri="{FF2B5EF4-FFF2-40B4-BE49-F238E27FC236}">
                <a16:creationId xmlns:a16="http://schemas.microsoft.com/office/drawing/2014/main" id="{01BD8D8F-E9BB-384E-A09C-0CC9472E63F1}"/>
              </a:ext>
            </a:extLst>
          </p:cNvPr>
          <p:cNvSpPr>
            <a:spLocks noGrp="1"/>
          </p:cNvSpPr>
          <p:nvPr>
            <p:ph type="body" sz="quarter" idx="25"/>
          </p:nvPr>
        </p:nvSpPr>
        <p:spPr>
          <a:xfrm>
            <a:off x="3125787" y="4661045"/>
            <a:ext cx="2708276" cy="1252537"/>
          </a:xfrm>
        </p:spPr>
        <p:txBody>
          <a:bodyPr tIns="0" rIns="0">
            <a:normAutofit/>
          </a:bodyPr>
          <a:lstStyle>
            <a:lvl1pPr marL="0" indent="0">
              <a:lnSpc>
                <a:spcPts val="2400"/>
              </a:lnSpc>
              <a:spcBef>
                <a:spcPts val="400"/>
              </a:spcBef>
              <a:spcAft>
                <a:spcPts val="400"/>
              </a:spcAft>
              <a:buNone/>
              <a:defRPr lang="en-CO" sz="2000" kern="120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defRPr>
                <a:solidFill>
                  <a:srgbClr val="002F6C"/>
                </a:solidFill>
                <a:latin typeface="Roboto" panose="02000000000000000000" pitchFamily="2" charset="0"/>
                <a:ea typeface="Roboto" panose="02000000000000000000" pitchFamily="2" charset="0"/>
              </a:defRPr>
            </a:lvl2pPr>
            <a:lvl3pPr>
              <a:defRPr>
                <a:solidFill>
                  <a:srgbClr val="002F6C"/>
                </a:solidFill>
                <a:latin typeface="Roboto" panose="02000000000000000000" pitchFamily="2" charset="0"/>
                <a:ea typeface="Roboto" panose="02000000000000000000" pitchFamily="2" charset="0"/>
              </a:defRPr>
            </a:lvl3pPr>
            <a:lvl4pPr>
              <a:defRPr>
                <a:solidFill>
                  <a:srgbClr val="002F6C"/>
                </a:solidFill>
                <a:latin typeface="Roboto" panose="02000000000000000000" pitchFamily="2" charset="0"/>
                <a:ea typeface="Roboto" panose="02000000000000000000" pitchFamily="2" charset="0"/>
              </a:defRPr>
            </a:lvl4pPr>
            <a:lvl5pPr>
              <a:defRPr>
                <a:solidFill>
                  <a:srgbClr val="002F6C"/>
                </a:solidFill>
                <a:latin typeface="Roboto" panose="02000000000000000000" pitchFamily="2" charset="0"/>
                <a:ea typeface="Roboto" panose="02000000000000000000" pitchFamily="2" charset="0"/>
              </a:defRPr>
            </a:lvl5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endParaRPr lang="en-CO"/>
          </a:p>
        </p:txBody>
      </p:sp>
      <p:sp>
        <p:nvSpPr>
          <p:cNvPr id="25" name="Text Placeholder 20">
            <a:extLst>
              <a:ext uri="{FF2B5EF4-FFF2-40B4-BE49-F238E27FC236}">
                <a16:creationId xmlns:a16="http://schemas.microsoft.com/office/drawing/2014/main" id="{F5E188A6-09B5-8E43-AA81-0EAD85898F24}"/>
              </a:ext>
            </a:extLst>
          </p:cNvPr>
          <p:cNvSpPr>
            <a:spLocks noGrp="1"/>
          </p:cNvSpPr>
          <p:nvPr>
            <p:ph type="body" sz="quarter" idx="26"/>
          </p:nvPr>
        </p:nvSpPr>
        <p:spPr>
          <a:xfrm>
            <a:off x="8484243" y="4648679"/>
            <a:ext cx="2708276" cy="1252537"/>
          </a:xfrm>
        </p:spPr>
        <p:txBody>
          <a:bodyPr tIns="0" rIns="0">
            <a:normAutofit/>
          </a:bodyPr>
          <a:lstStyle>
            <a:lvl1pPr marL="0" indent="0">
              <a:lnSpc>
                <a:spcPts val="2400"/>
              </a:lnSpc>
              <a:spcBef>
                <a:spcPts val="400"/>
              </a:spcBef>
              <a:spcAft>
                <a:spcPts val="400"/>
              </a:spcAft>
              <a:buNone/>
              <a:defRPr lang="en-CO" sz="2000" kern="120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defRPr>
                <a:solidFill>
                  <a:srgbClr val="002F6C"/>
                </a:solidFill>
                <a:latin typeface="Roboto" panose="02000000000000000000" pitchFamily="2" charset="0"/>
                <a:ea typeface="Roboto" panose="02000000000000000000" pitchFamily="2" charset="0"/>
              </a:defRPr>
            </a:lvl2pPr>
            <a:lvl3pPr>
              <a:defRPr>
                <a:solidFill>
                  <a:srgbClr val="002F6C"/>
                </a:solidFill>
                <a:latin typeface="Roboto" panose="02000000000000000000" pitchFamily="2" charset="0"/>
                <a:ea typeface="Roboto" panose="02000000000000000000" pitchFamily="2" charset="0"/>
              </a:defRPr>
            </a:lvl3pPr>
            <a:lvl4pPr>
              <a:defRPr>
                <a:solidFill>
                  <a:srgbClr val="002F6C"/>
                </a:solidFill>
                <a:latin typeface="Roboto" panose="02000000000000000000" pitchFamily="2" charset="0"/>
                <a:ea typeface="Roboto" panose="02000000000000000000" pitchFamily="2" charset="0"/>
              </a:defRPr>
            </a:lvl4pPr>
            <a:lvl5pPr>
              <a:defRPr>
                <a:solidFill>
                  <a:srgbClr val="002F6C"/>
                </a:solidFill>
                <a:latin typeface="Roboto" panose="02000000000000000000" pitchFamily="2" charset="0"/>
                <a:ea typeface="Roboto" panose="02000000000000000000" pitchFamily="2" charset="0"/>
              </a:defRPr>
            </a:lvl5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endParaRPr lang="en-CO"/>
          </a:p>
        </p:txBody>
      </p:sp>
      <p:sp>
        <p:nvSpPr>
          <p:cNvPr id="26" name="Text Placeholder 20">
            <a:extLst>
              <a:ext uri="{FF2B5EF4-FFF2-40B4-BE49-F238E27FC236}">
                <a16:creationId xmlns:a16="http://schemas.microsoft.com/office/drawing/2014/main" id="{6379D85D-A94B-A845-913C-0F8A18663F86}"/>
              </a:ext>
            </a:extLst>
          </p:cNvPr>
          <p:cNvSpPr>
            <a:spLocks noGrp="1"/>
          </p:cNvSpPr>
          <p:nvPr>
            <p:ph type="body" sz="quarter" idx="27"/>
          </p:nvPr>
        </p:nvSpPr>
        <p:spPr>
          <a:xfrm>
            <a:off x="8484243" y="3241018"/>
            <a:ext cx="2708276" cy="1252537"/>
          </a:xfrm>
        </p:spPr>
        <p:txBody>
          <a:bodyPr tIns="0" rIns="0">
            <a:normAutofit/>
          </a:bodyPr>
          <a:lstStyle>
            <a:lvl1pPr marL="0" indent="0">
              <a:lnSpc>
                <a:spcPts val="2400"/>
              </a:lnSpc>
              <a:spcBef>
                <a:spcPts val="400"/>
              </a:spcBef>
              <a:spcAft>
                <a:spcPts val="400"/>
              </a:spcAft>
              <a:buNone/>
              <a:defRPr lang="en-CO" sz="2000" kern="120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defRPr>
                <a:solidFill>
                  <a:srgbClr val="002F6C"/>
                </a:solidFill>
                <a:latin typeface="Roboto" panose="02000000000000000000" pitchFamily="2" charset="0"/>
                <a:ea typeface="Roboto" panose="02000000000000000000" pitchFamily="2" charset="0"/>
              </a:defRPr>
            </a:lvl2pPr>
            <a:lvl3pPr>
              <a:defRPr>
                <a:solidFill>
                  <a:srgbClr val="002F6C"/>
                </a:solidFill>
                <a:latin typeface="Roboto" panose="02000000000000000000" pitchFamily="2" charset="0"/>
                <a:ea typeface="Roboto" panose="02000000000000000000" pitchFamily="2" charset="0"/>
              </a:defRPr>
            </a:lvl3pPr>
            <a:lvl4pPr>
              <a:defRPr>
                <a:solidFill>
                  <a:srgbClr val="002F6C"/>
                </a:solidFill>
                <a:latin typeface="Roboto" panose="02000000000000000000" pitchFamily="2" charset="0"/>
                <a:ea typeface="Roboto" panose="02000000000000000000" pitchFamily="2" charset="0"/>
              </a:defRPr>
            </a:lvl4pPr>
            <a:lvl5pPr>
              <a:defRPr>
                <a:solidFill>
                  <a:srgbClr val="002F6C"/>
                </a:solidFill>
                <a:latin typeface="Roboto" panose="02000000000000000000" pitchFamily="2" charset="0"/>
                <a:ea typeface="Roboto" panose="02000000000000000000" pitchFamily="2" charset="0"/>
              </a:defRPr>
            </a:lvl5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endParaRPr lang="en-CO"/>
          </a:p>
        </p:txBody>
      </p:sp>
      <p:sp>
        <p:nvSpPr>
          <p:cNvPr id="27" name="Text Placeholder 20">
            <a:extLst>
              <a:ext uri="{FF2B5EF4-FFF2-40B4-BE49-F238E27FC236}">
                <a16:creationId xmlns:a16="http://schemas.microsoft.com/office/drawing/2014/main" id="{21186070-5CF8-0A48-9E93-9A13F5B50EF1}"/>
              </a:ext>
            </a:extLst>
          </p:cNvPr>
          <p:cNvSpPr>
            <a:spLocks noGrp="1"/>
          </p:cNvSpPr>
          <p:nvPr>
            <p:ph type="body" sz="quarter" idx="28"/>
          </p:nvPr>
        </p:nvSpPr>
        <p:spPr>
          <a:xfrm>
            <a:off x="8484243" y="1798717"/>
            <a:ext cx="2708276" cy="1252537"/>
          </a:xfrm>
        </p:spPr>
        <p:txBody>
          <a:bodyPr tIns="0" rIns="0">
            <a:normAutofit/>
          </a:bodyPr>
          <a:lstStyle>
            <a:lvl1pPr marL="0" indent="0">
              <a:lnSpc>
                <a:spcPts val="2400"/>
              </a:lnSpc>
              <a:spcBef>
                <a:spcPts val="400"/>
              </a:spcBef>
              <a:spcAft>
                <a:spcPts val="400"/>
              </a:spcAft>
              <a:buNone/>
              <a:defRPr lang="en-CO" sz="2000" kern="1200" dirty="0">
                <a:solidFill>
                  <a:schemeClr val="bg1"/>
                </a:solidFill>
                <a:latin typeface="Arial" panose="020B0604020202020204" pitchFamily="34" charset="0"/>
                <a:ea typeface="Roboto" panose="02000000000000000000" pitchFamily="2" charset="0"/>
                <a:cs typeface="Arial" panose="020B0604020202020204" pitchFamily="34" charset="0"/>
              </a:defRPr>
            </a:lvl1pPr>
            <a:lvl2pPr>
              <a:defRPr>
                <a:solidFill>
                  <a:srgbClr val="002F6C"/>
                </a:solidFill>
                <a:latin typeface="Roboto" panose="02000000000000000000" pitchFamily="2" charset="0"/>
                <a:ea typeface="Roboto" panose="02000000000000000000" pitchFamily="2" charset="0"/>
              </a:defRPr>
            </a:lvl2pPr>
            <a:lvl3pPr>
              <a:defRPr>
                <a:solidFill>
                  <a:srgbClr val="002F6C"/>
                </a:solidFill>
                <a:latin typeface="Roboto" panose="02000000000000000000" pitchFamily="2" charset="0"/>
                <a:ea typeface="Roboto" panose="02000000000000000000" pitchFamily="2" charset="0"/>
              </a:defRPr>
            </a:lvl3pPr>
            <a:lvl4pPr>
              <a:defRPr>
                <a:solidFill>
                  <a:srgbClr val="002F6C"/>
                </a:solidFill>
                <a:latin typeface="Roboto" panose="02000000000000000000" pitchFamily="2" charset="0"/>
                <a:ea typeface="Roboto" panose="02000000000000000000" pitchFamily="2" charset="0"/>
              </a:defRPr>
            </a:lvl4pPr>
            <a:lvl5pPr>
              <a:defRPr>
                <a:solidFill>
                  <a:srgbClr val="002F6C"/>
                </a:solidFill>
                <a:latin typeface="Roboto" panose="02000000000000000000" pitchFamily="2" charset="0"/>
                <a:ea typeface="Roboto" panose="02000000000000000000" pitchFamily="2" charset="0"/>
              </a:defRPr>
            </a:lvl5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endParaRPr lang="en-CO"/>
          </a:p>
        </p:txBody>
      </p:sp>
    </p:spTree>
    <p:extLst>
      <p:ext uri="{BB962C8B-B14F-4D97-AF65-F5344CB8AC3E}">
        <p14:creationId xmlns:p14="http://schemas.microsoft.com/office/powerpoint/2010/main" val="2586066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lide with 3 columns and 3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F99D2-B9D8-DB42-8037-C3DFD72791A5}"/>
              </a:ext>
            </a:extLst>
          </p:cNvPr>
          <p:cNvSpPr>
            <a:spLocks noGrp="1"/>
          </p:cNvSpPr>
          <p:nvPr>
            <p:ph type="title"/>
          </p:nvPr>
        </p:nvSpPr>
        <p:spPr>
          <a:xfrm>
            <a:off x="838200" y="0"/>
            <a:ext cx="10515600" cy="1325563"/>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CO"/>
          </a:p>
        </p:txBody>
      </p:sp>
      <p:sp>
        <p:nvSpPr>
          <p:cNvPr id="3" name="Slide Number Placeholder 2">
            <a:extLst>
              <a:ext uri="{FF2B5EF4-FFF2-40B4-BE49-F238E27FC236}">
                <a16:creationId xmlns:a16="http://schemas.microsoft.com/office/drawing/2014/main" id="{73D45671-E2A9-434C-923F-508FE7B75EBC}"/>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defRPr>
            </a:lvl1pPr>
          </a:lstStyle>
          <a:p>
            <a:fld id="{39117FFC-3E21-0845-923E-C3B678EE1D28}" type="slidenum">
              <a:rPr lang="en-CO" smtClean="0"/>
              <a:pPr/>
              <a:t>‹#›</a:t>
            </a:fld>
            <a:endParaRPr lang="en-CO"/>
          </a:p>
        </p:txBody>
      </p:sp>
      <p:sp>
        <p:nvSpPr>
          <p:cNvPr id="14" name="Picture Placeholder 4">
            <a:extLst>
              <a:ext uri="{FF2B5EF4-FFF2-40B4-BE49-F238E27FC236}">
                <a16:creationId xmlns:a16="http://schemas.microsoft.com/office/drawing/2014/main" id="{2769BFAF-76CC-9946-A053-C2A59308FAB0}"/>
              </a:ext>
            </a:extLst>
          </p:cNvPr>
          <p:cNvSpPr>
            <a:spLocks noGrp="1"/>
          </p:cNvSpPr>
          <p:nvPr>
            <p:ph type="pic" sz="quarter" idx="15"/>
          </p:nvPr>
        </p:nvSpPr>
        <p:spPr>
          <a:xfrm>
            <a:off x="838200" y="1678329"/>
            <a:ext cx="3315182" cy="1608881"/>
          </a:xfrm>
        </p:spPr>
        <p:txBody>
          <a:bodyPr/>
          <a:lstStyle>
            <a:lvl1pPr>
              <a:defRPr>
                <a:latin typeface="Arial" panose="020B0604020202020204" pitchFamily="34" charset="0"/>
                <a:cs typeface="Arial" panose="020B0604020202020204" pitchFamily="34" charset="0"/>
              </a:defRPr>
            </a:lvl1pPr>
          </a:lstStyle>
          <a:p>
            <a:endParaRPr lang="en-CO"/>
          </a:p>
        </p:txBody>
      </p:sp>
      <p:sp>
        <p:nvSpPr>
          <p:cNvPr id="16" name="Picture Placeholder 4">
            <a:extLst>
              <a:ext uri="{FF2B5EF4-FFF2-40B4-BE49-F238E27FC236}">
                <a16:creationId xmlns:a16="http://schemas.microsoft.com/office/drawing/2014/main" id="{3DCE6198-8A31-5046-B86D-FB71C9AAC9CD}"/>
              </a:ext>
            </a:extLst>
          </p:cNvPr>
          <p:cNvSpPr>
            <a:spLocks noGrp="1"/>
          </p:cNvSpPr>
          <p:nvPr>
            <p:ph type="pic" sz="quarter" idx="17"/>
          </p:nvPr>
        </p:nvSpPr>
        <p:spPr>
          <a:xfrm>
            <a:off x="4438409" y="1678329"/>
            <a:ext cx="3315182" cy="1608882"/>
          </a:xfrm>
        </p:spPr>
        <p:txBody>
          <a:bodyPr/>
          <a:lstStyle>
            <a:lvl1pPr>
              <a:defRPr>
                <a:latin typeface="Arial" panose="020B0604020202020204" pitchFamily="34" charset="0"/>
                <a:cs typeface="Arial" panose="020B0604020202020204" pitchFamily="34" charset="0"/>
              </a:defRPr>
            </a:lvl1pPr>
          </a:lstStyle>
          <a:p>
            <a:endParaRPr lang="en-CO"/>
          </a:p>
        </p:txBody>
      </p:sp>
      <p:sp>
        <p:nvSpPr>
          <p:cNvPr id="17" name="Picture Placeholder 4">
            <a:extLst>
              <a:ext uri="{FF2B5EF4-FFF2-40B4-BE49-F238E27FC236}">
                <a16:creationId xmlns:a16="http://schemas.microsoft.com/office/drawing/2014/main" id="{F14912B0-FCE4-5944-A7FD-CE99E1FD9A89}"/>
              </a:ext>
            </a:extLst>
          </p:cNvPr>
          <p:cNvSpPr>
            <a:spLocks noGrp="1"/>
          </p:cNvSpPr>
          <p:nvPr>
            <p:ph type="pic" sz="quarter" idx="18"/>
          </p:nvPr>
        </p:nvSpPr>
        <p:spPr>
          <a:xfrm>
            <a:off x="8038618" y="1678329"/>
            <a:ext cx="3315182" cy="1608882"/>
          </a:xfrm>
        </p:spPr>
        <p:txBody>
          <a:bodyPr/>
          <a:lstStyle>
            <a:lvl1pPr>
              <a:defRPr>
                <a:latin typeface="Arial" panose="020B0604020202020204" pitchFamily="34" charset="0"/>
                <a:cs typeface="Arial" panose="020B0604020202020204" pitchFamily="34" charset="0"/>
              </a:defRPr>
            </a:lvl1pPr>
          </a:lstStyle>
          <a:p>
            <a:endParaRPr lang="en-CO"/>
          </a:p>
        </p:txBody>
      </p:sp>
      <p:sp>
        <p:nvSpPr>
          <p:cNvPr id="22" name="Text Placeholder 4">
            <a:extLst>
              <a:ext uri="{FF2B5EF4-FFF2-40B4-BE49-F238E27FC236}">
                <a16:creationId xmlns:a16="http://schemas.microsoft.com/office/drawing/2014/main" id="{5FF0481D-FA0B-6B4D-9D07-62D538905412}"/>
              </a:ext>
            </a:extLst>
          </p:cNvPr>
          <p:cNvSpPr>
            <a:spLocks noGrp="1"/>
          </p:cNvSpPr>
          <p:nvPr>
            <p:ph type="body" sz="quarter" idx="23"/>
          </p:nvPr>
        </p:nvSpPr>
        <p:spPr>
          <a:xfrm>
            <a:off x="4438409" y="3463029"/>
            <a:ext cx="3314700" cy="2782888"/>
          </a:xfrm>
        </p:spPr>
        <p:txBody>
          <a:bodyPr/>
          <a:lstStyle>
            <a:lvl1pPr marL="0" indent="0">
              <a:buNone/>
              <a:defRPr sz="2400">
                <a:solidFill>
                  <a:schemeClr val="bg1"/>
                </a:solidFill>
                <a:latin typeface="Arial" panose="020B0604020202020204" pitchFamily="34" charset="0"/>
                <a:ea typeface="Roboto" panose="02000000000000000000" pitchFamily="2" charset="0"/>
                <a:cs typeface="Arial" panose="020B0604020202020204" pitchFamily="34" charset="0"/>
              </a:defRPr>
            </a:lvl1pPr>
            <a:lvl2pPr>
              <a:defRPr>
                <a:solidFill>
                  <a:schemeClr val="bg1"/>
                </a:solidFill>
                <a:latin typeface="Arial" panose="020B0604020202020204" pitchFamily="34" charset="0"/>
                <a:ea typeface="Roboto" panose="02000000000000000000" pitchFamily="2" charset="0"/>
                <a:cs typeface="Arial" panose="020B0604020202020204" pitchFamily="34" charset="0"/>
              </a:defRPr>
            </a:lvl2pPr>
            <a:lvl3pPr>
              <a:defRPr>
                <a:solidFill>
                  <a:schemeClr val="bg1"/>
                </a:solidFill>
                <a:latin typeface="Arial" panose="020B0604020202020204" pitchFamily="34" charset="0"/>
                <a:ea typeface="Roboto" panose="02000000000000000000" pitchFamily="2" charset="0"/>
                <a:cs typeface="Arial" panose="020B0604020202020204" pitchFamily="34" charset="0"/>
              </a:defRPr>
            </a:lvl3pPr>
            <a:lvl4pPr>
              <a:defRPr>
                <a:solidFill>
                  <a:schemeClr val="bg1"/>
                </a:solidFill>
                <a:latin typeface="Arial" panose="020B0604020202020204" pitchFamily="34" charset="0"/>
                <a:ea typeface="Roboto" panose="02000000000000000000" pitchFamily="2" charset="0"/>
                <a:cs typeface="Arial" panose="020B0604020202020204" pitchFamily="34" charset="0"/>
              </a:defRPr>
            </a:lvl4pPr>
            <a:lvl5pPr>
              <a:defRPr>
                <a:solidFill>
                  <a:schemeClr val="bg1"/>
                </a:solidFill>
                <a:latin typeface="Arial" panose="020B0604020202020204" pitchFamily="34" charset="0"/>
                <a:ea typeface="Roboto" panose="02000000000000000000" pitchFamily="2"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23" name="Text Placeholder 4">
            <a:extLst>
              <a:ext uri="{FF2B5EF4-FFF2-40B4-BE49-F238E27FC236}">
                <a16:creationId xmlns:a16="http://schemas.microsoft.com/office/drawing/2014/main" id="{B936D439-DE5A-9046-A3B6-B1D167A11C50}"/>
              </a:ext>
            </a:extLst>
          </p:cNvPr>
          <p:cNvSpPr>
            <a:spLocks noGrp="1"/>
          </p:cNvSpPr>
          <p:nvPr>
            <p:ph type="body" sz="quarter" idx="24"/>
          </p:nvPr>
        </p:nvSpPr>
        <p:spPr>
          <a:xfrm>
            <a:off x="837718" y="3482237"/>
            <a:ext cx="3314700" cy="2782888"/>
          </a:xfrm>
        </p:spPr>
        <p:txBody>
          <a:bodyPr/>
          <a:lstStyle>
            <a:lvl1pPr marL="0" indent="0">
              <a:buNone/>
              <a:defRPr sz="2400">
                <a:solidFill>
                  <a:schemeClr val="bg1"/>
                </a:solidFill>
                <a:latin typeface="Arial" panose="020B0604020202020204" pitchFamily="34" charset="0"/>
                <a:ea typeface="Roboto" panose="02000000000000000000" pitchFamily="2" charset="0"/>
                <a:cs typeface="Arial" panose="020B0604020202020204" pitchFamily="34" charset="0"/>
              </a:defRPr>
            </a:lvl1pPr>
            <a:lvl2pPr>
              <a:defRPr>
                <a:solidFill>
                  <a:schemeClr val="bg1"/>
                </a:solidFill>
                <a:latin typeface="Arial" panose="020B0604020202020204" pitchFamily="34" charset="0"/>
                <a:ea typeface="Roboto" panose="02000000000000000000" pitchFamily="2" charset="0"/>
                <a:cs typeface="Arial" panose="020B0604020202020204" pitchFamily="34" charset="0"/>
              </a:defRPr>
            </a:lvl2pPr>
            <a:lvl3pPr>
              <a:defRPr>
                <a:solidFill>
                  <a:schemeClr val="bg1"/>
                </a:solidFill>
                <a:latin typeface="Arial" panose="020B0604020202020204" pitchFamily="34" charset="0"/>
                <a:ea typeface="Roboto" panose="02000000000000000000" pitchFamily="2" charset="0"/>
                <a:cs typeface="Arial" panose="020B0604020202020204" pitchFamily="34" charset="0"/>
              </a:defRPr>
            </a:lvl3pPr>
            <a:lvl4pPr>
              <a:defRPr>
                <a:solidFill>
                  <a:schemeClr val="bg1"/>
                </a:solidFill>
                <a:latin typeface="Arial" panose="020B0604020202020204" pitchFamily="34" charset="0"/>
                <a:ea typeface="Roboto" panose="02000000000000000000" pitchFamily="2" charset="0"/>
                <a:cs typeface="Arial" panose="020B0604020202020204" pitchFamily="34" charset="0"/>
              </a:defRPr>
            </a:lvl4pPr>
            <a:lvl5pPr>
              <a:defRPr>
                <a:solidFill>
                  <a:schemeClr val="bg1"/>
                </a:solidFill>
                <a:latin typeface="Arial" panose="020B0604020202020204" pitchFamily="34" charset="0"/>
                <a:ea typeface="Roboto" panose="02000000000000000000" pitchFamily="2"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24" name="Text Placeholder 4">
            <a:extLst>
              <a:ext uri="{FF2B5EF4-FFF2-40B4-BE49-F238E27FC236}">
                <a16:creationId xmlns:a16="http://schemas.microsoft.com/office/drawing/2014/main" id="{C36C1FDB-8AC3-B34A-B704-17A02C62DDCC}"/>
              </a:ext>
            </a:extLst>
          </p:cNvPr>
          <p:cNvSpPr>
            <a:spLocks noGrp="1"/>
          </p:cNvSpPr>
          <p:nvPr>
            <p:ph type="body" sz="quarter" idx="25"/>
          </p:nvPr>
        </p:nvSpPr>
        <p:spPr>
          <a:xfrm>
            <a:off x="8039100" y="3463029"/>
            <a:ext cx="3314700" cy="2782888"/>
          </a:xfrm>
        </p:spPr>
        <p:txBody>
          <a:bodyPr/>
          <a:lstStyle>
            <a:lvl1pPr marL="0" indent="0">
              <a:buNone/>
              <a:defRPr sz="2400">
                <a:solidFill>
                  <a:schemeClr val="bg1"/>
                </a:solidFill>
                <a:latin typeface="Arial" panose="020B0604020202020204" pitchFamily="34" charset="0"/>
                <a:ea typeface="Roboto" panose="02000000000000000000" pitchFamily="2" charset="0"/>
                <a:cs typeface="Arial" panose="020B0604020202020204" pitchFamily="34" charset="0"/>
              </a:defRPr>
            </a:lvl1pPr>
            <a:lvl2pPr>
              <a:defRPr>
                <a:solidFill>
                  <a:schemeClr val="bg1"/>
                </a:solidFill>
                <a:latin typeface="Arial" panose="020B0604020202020204" pitchFamily="34" charset="0"/>
                <a:ea typeface="Roboto" panose="02000000000000000000" pitchFamily="2" charset="0"/>
                <a:cs typeface="Arial" panose="020B0604020202020204" pitchFamily="34" charset="0"/>
              </a:defRPr>
            </a:lvl2pPr>
            <a:lvl3pPr>
              <a:defRPr>
                <a:solidFill>
                  <a:schemeClr val="bg1"/>
                </a:solidFill>
                <a:latin typeface="Arial" panose="020B0604020202020204" pitchFamily="34" charset="0"/>
                <a:ea typeface="Roboto" panose="02000000000000000000" pitchFamily="2" charset="0"/>
                <a:cs typeface="Arial" panose="020B0604020202020204" pitchFamily="34" charset="0"/>
              </a:defRPr>
            </a:lvl3pPr>
            <a:lvl4pPr>
              <a:defRPr>
                <a:solidFill>
                  <a:schemeClr val="bg1"/>
                </a:solidFill>
                <a:latin typeface="Arial" panose="020B0604020202020204" pitchFamily="34" charset="0"/>
                <a:ea typeface="Roboto" panose="02000000000000000000" pitchFamily="2" charset="0"/>
                <a:cs typeface="Arial" panose="020B0604020202020204" pitchFamily="34" charset="0"/>
              </a:defRPr>
            </a:lvl4pPr>
            <a:lvl5pPr>
              <a:defRPr>
                <a:solidFill>
                  <a:schemeClr val="bg1"/>
                </a:solidFill>
                <a:latin typeface="Arial" panose="020B0604020202020204" pitchFamily="34" charset="0"/>
                <a:ea typeface="Roboto" panose="02000000000000000000" pitchFamily="2"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Tree>
    <p:extLst>
      <p:ext uri="{BB962C8B-B14F-4D97-AF65-F5344CB8AC3E}">
        <p14:creationId xmlns:p14="http://schemas.microsoft.com/office/powerpoint/2010/main" val="1409476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ark background, 3 columns, 3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A84F0-75C4-BE42-914E-468B65D4C0C6}"/>
              </a:ext>
            </a:extLst>
          </p:cNvPr>
          <p:cNvSpPr>
            <a:spLocks noGrp="1"/>
          </p:cNvSpPr>
          <p:nvPr>
            <p:ph type="title"/>
          </p:nvPr>
        </p:nvSpPr>
        <p:spPr/>
        <p:txBody>
          <a:bodyPr>
            <a:normAutofit/>
          </a:bodyPr>
          <a:lstStyle>
            <a:lvl1pPr>
              <a:defRPr sz="4000">
                <a:solidFill>
                  <a:schemeClr val="bg1"/>
                </a:solidFill>
                <a:latin typeface="Arial" panose="020B0604020202020204" pitchFamily="34" charset="0"/>
                <a:ea typeface="Roboto" panose="02000000000000000000" pitchFamily="2" charset="0"/>
                <a:cs typeface="Arial" panose="020B0604020202020204" pitchFamily="34" charset="0"/>
              </a:defRPr>
            </a:lvl1pPr>
          </a:lstStyle>
          <a:p>
            <a:r>
              <a:rPr lang="en-US"/>
              <a:t>Click to edit Master title style</a:t>
            </a:r>
            <a:endParaRPr lang="en-CO"/>
          </a:p>
        </p:txBody>
      </p:sp>
      <p:sp>
        <p:nvSpPr>
          <p:cNvPr id="5" name="Slide Number Placeholder 4">
            <a:extLst>
              <a:ext uri="{FF2B5EF4-FFF2-40B4-BE49-F238E27FC236}">
                <a16:creationId xmlns:a16="http://schemas.microsoft.com/office/drawing/2014/main" id="{E1106184-DC21-A445-B1D6-615921701DD0}"/>
              </a:ext>
            </a:extLst>
          </p:cNvPr>
          <p:cNvSpPr>
            <a:spLocks noGrp="1"/>
          </p:cNvSpPr>
          <p:nvPr>
            <p:ph type="sldNum" sz="quarter" idx="12"/>
          </p:nvPr>
        </p:nvSpPr>
        <p:spPr>
          <a:xfrm>
            <a:off x="11596171" y="6224890"/>
            <a:ext cx="665602" cy="365125"/>
          </a:xfrm>
          <a:prstGeom prst="rect">
            <a:avLst/>
          </a:prstGeom>
        </p:spPr>
        <p:txBody>
          <a:bodyPr/>
          <a:lstStyle/>
          <a:p>
            <a:fld id="{FE74B8C6-D053-F443-978B-50DA45EAEEEC}" type="slidenum">
              <a:rPr lang="en-CO" smtClean="0"/>
              <a:t>‹#›</a:t>
            </a:fld>
            <a:endParaRPr lang="en-CO"/>
          </a:p>
        </p:txBody>
      </p:sp>
      <p:sp>
        <p:nvSpPr>
          <p:cNvPr id="7" name="Picture Placeholder 6">
            <a:extLst>
              <a:ext uri="{FF2B5EF4-FFF2-40B4-BE49-F238E27FC236}">
                <a16:creationId xmlns:a16="http://schemas.microsoft.com/office/drawing/2014/main" id="{9B1426A7-B829-9845-9D6D-F5431EF31E5B}"/>
              </a:ext>
            </a:extLst>
          </p:cNvPr>
          <p:cNvSpPr>
            <a:spLocks noGrp="1"/>
          </p:cNvSpPr>
          <p:nvPr>
            <p:ph type="pic" sz="quarter" idx="13"/>
          </p:nvPr>
        </p:nvSpPr>
        <p:spPr>
          <a:xfrm>
            <a:off x="838200" y="2215636"/>
            <a:ext cx="2160000" cy="2160000"/>
          </a:xfrm>
        </p:spPr>
        <p:txBody>
          <a:bodyPr/>
          <a:lstStyle/>
          <a:p>
            <a:endParaRPr lang="en-CO"/>
          </a:p>
        </p:txBody>
      </p:sp>
      <p:sp>
        <p:nvSpPr>
          <p:cNvPr id="8" name="Picture Placeholder 6">
            <a:extLst>
              <a:ext uri="{FF2B5EF4-FFF2-40B4-BE49-F238E27FC236}">
                <a16:creationId xmlns:a16="http://schemas.microsoft.com/office/drawing/2014/main" id="{C44FF153-CB18-724D-9449-027BAC524B69}"/>
              </a:ext>
            </a:extLst>
          </p:cNvPr>
          <p:cNvSpPr>
            <a:spLocks noGrp="1"/>
          </p:cNvSpPr>
          <p:nvPr>
            <p:ph type="pic" sz="quarter" idx="14"/>
          </p:nvPr>
        </p:nvSpPr>
        <p:spPr>
          <a:xfrm>
            <a:off x="4967867" y="2215636"/>
            <a:ext cx="2160000" cy="2160000"/>
          </a:xfrm>
        </p:spPr>
        <p:txBody>
          <a:bodyPr/>
          <a:lstStyle/>
          <a:p>
            <a:endParaRPr lang="en-CO"/>
          </a:p>
        </p:txBody>
      </p:sp>
      <p:sp>
        <p:nvSpPr>
          <p:cNvPr id="9" name="Picture Placeholder 6">
            <a:extLst>
              <a:ext uri="{FF2B5EF4-FFF2-40B4-BE49-F238E27FC236}">
                <a16:creationId xmlns:a16="http://schemas.microsoft.com/office/drawing/2014/main" id="{338C1BCA-902C-E74E-9DA8-4DF3EDBC7841}"/>
              </a:ext>
            </a:extLst>
          </p:cNvPr>
          <p:cNvSpPr>
            <a:spLocks noGrp="1"/>
          </p:cNvSpPr>
          <p:nvPr>
            <p:ph type="pic" sz="quarter" idx="15"/>
          </p:nvPr>
        </p:nvSpPr>
        <p:spPr>
          <a:xfrm>
            <a:off x="9097533" y="2215636"/>
            <a:ext cx="2160000" cy="2160000"/>
          </a:xfrm>
        </p:spPr>
        <p:txBody>
          <a:bodyPr/>
          <a:lstStyle/>
          <a:p>
            <a:endParaRPr lang="en-CO"/>
          </a:p>
        </p:txBody>
      </p:sp>
      <p:sp>
        <p:nvSpPr>
          <p:cNvPr id="11" name="Text Placeholder 10">
            <a:extLst>
              <a:ext uri="{FF2B5EF4-FFF2-40B4-BE49-F238E27FC236}">
                <a16:creationId xmlns:a16="http://schemas.microsoft.com/office/drawing/2014/main" id="{46B86A64-FAEC-D841-8EB8-368B3E855AA2}"/>
              </a:ext>
            </a:extLst>
          </p:cNvPr>
          <p:cNvSpPr>
            <a:spLocks noGrp="1"/>
          </p:cNvSpPr>
          <p:nvPr>
            <p:ph type="body" sz="quarter" idx="16"/>
          </p:nvPr>
        </p:nvSpPr>
        <p:spPr>
          <a:xfrm>
            <a:off x="838201" y="4585505"/>
            <a:ext cx="2060575" cy="655638"/>
          </a:xfrm>
        </p:spPr>
        <p:txBody>
          <a:bodyPr>
            <a:noAutofit/>
          </a:bodyPr>
          <a:lstStyle>
            <a:lvl1pPr marL="0" indent="0">
              <a:buNone/>
              <a:defRPr sz="2400">
                <a:solidFill>
                  <a:schemeClr val="bg1"/>
                </a:solidFill>
                <a:latin typeface="Arial" panose="020B0604020202020204" pitchFamily="34" charset="0"/>
                <a:ea typeface="Roboto" panose="02000000000000000000" pitchFamily="2" charset="0"/>
                <a:cs typeface="Arial" panose="020B0604020202020204" pitchFamily="34" charset="0"/>
              </a:defRPr>
            </a:lvl1pPr>
          </a:lstStyle>
          <a:p>
            <a:pPr lvl="0"/>
            <a:r>
              <a:rPr lang="en-US"/>
              <a:t>Click to edit Master text styles</a:t>
            </a:r>
          </a:p>
        </p:txBody>
      </p:sp>
      <p:sp>
        <p:nvSpPr>
          <p:cNvPr id="12" name="Text Placeholder 10">
            <a:extLst>
              <a:ext uri="{FF2B5EF4-FFF2-40B4-BE49-F238E27FC236}">
                <a16:creationId xmlns:a16="http://schemas.microsoft.com/office/drawing/2014/main" id="{E784C068-F6CC-8346-8939-59B212924558}"/>
              </a:ext>
            </a:extLst>
          </p:cNvPr>
          <p:cNvSpPr>
            <a:spLocks noGrp="1"/>
          </p:cNvSpPr>
          <p:nvPr>
            <p:ph type="body" sz="quarter" idx="17"/>
          </p:nvPr>
        </p:nvSpPr>
        <p:spPr>
          <a:xfrm>
            <a:off x="4967867" y="4585035"/>
            <a:ext cx="2060575" cy="655638"/>
          </a:xfrm>
        </p:spPr>
        <p:txBody>
          <a:bodyPr>
            <a:noAutofit/>
          </a:bodyPr>
          <a:lstStyle>
            <a:lvl1pPr marL="0" indent="0">
              <a:buNone/>
              <a:defRPr sz="2400">
                <a:solidFill>
                  <a:schemeClr val="bg1"/>
                </a:solidFill>
                <a:latin typeface="Arial" panose="020B0604020202020204" pitchFamily="34" charset="0"/>
                <a:ea typeface="Roboto" panose="02000000000000000000" pitchFamily="2" charset="0"/>
                <a:cs typeface="Arial" panose="020B0604020202020204" pitchFamily="34" charset="0"/>
              </a:defRPr>
            </a:lvl1pPr>
          </a:lstStyle>
          <a:p>
            <a:pPr lvl="0"/>
            <a:r>
              <a:rPr lang="en-US"/>
              <a:t>Click to edit Master text styles</a:t>
            </a:r>
          </a:p>
        </p:txBody>
      </p:sp>
      <p:sp>
        <p:nvSpPr>
          <p:cNvPr id="13" name="Text Placeholder 10">
            <a:extLst>
              <a:ext uri="{FF2B5EF4-FFF2-40B4-BE49-F238E27FC236}">
                <a16:creationId xmlns:a16="http://schemas.microsoft.com/office/drawing/2014/main" id="{7C0143C1-13F0-D648-8133-DB9FDD9883A7}"/>
              </a:ext>
            </a:extLst>
          </p:cNvPr>
          <p:cNvSpPr>
            <a:spLocks noGrp="1"/>
          </p:cNvSpPr>
          <p:nvPr>
            <p:ph type="body" sz="quarter" idx="18"/>
          </p:nvPr>
        </p:nvSpPr>
        <p:spPr>
          <a:xfrm>
            <a:off x="9097532" y="4585505"/>
            <a:ext cx="2060575" cy="655638"/>
          </a:xfrm>
        </p:spPr>
        <p:txBody>
          <a:bodyPr>
            <a:noAutofit/>
          </a:bodyPr>
          <a:lstStyle>
            <a:lvl1pPr marL="0" indent="0">
              <a:buNone/>
              <a:defRPr sz="2400">
                <a:solidFill>
                  <a:schemeClr val="bg1"/>
                </a:solidFill>
                <a:latin typeface="Arial" panose="020B0604020202020204" pitchFamily="34" charset="0"/>
                <a:ea typeface="Roboto" panose="02000000000000000000" pitchFamily="2"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2491193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nk with dark background and map">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AF98D2A-65AF-A143-9E66-6CD05F5BFC44}"/>
              </a:ext>
            </a:extLst>
          </p:cNvPr>
          <p:cNvSpPr>
            <a:spLocks noGrp="1"/>
          </p:cNvSpPr>
          <p:nvPr>
            <p:ph type="sldNum" sz="quarter" idx="10"/>
          </p:nvPr>
        </p:nvSpPr>
        <p:spPr/>
        <p:txBody>
          <a:bodyPr/>
          <a:lstStyle/>
          <a:p>
            <a:fld id="{FE74B8C6-D053-F443-978B-50DA45EAEEEC}" type="slidenum">
              <a:rPr lang="en-CO" smtClean="0"/>
              <a:pPr/>
              <a:t>‹#›</a:t>
            </a:fld>
            <a:endParaRPr lang="en-CO"/>
          </a:p>
        </p:txBody>
      </p:sp>
      <p:pic>
        <p:nvPicPr>
          <p:cNvPr id="3" name="Picture 2">
            <a:extLst>
              <a:ext uri="{FF2B5EF4-FFF2-40B4-BE49-F238E27FC236}">
                <a16:creationId xmlns:a16="http://schemas.microsoft.com/office/drawing/2014/main" id="{978379DE-E66B-5849-83C3-B58B064A0A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 y="919172"/>
            <a:ext cx="10058400" cy="5019657"/>
          </a:xfrm>
          <a:prstGeom prst="rect">
            <a:avLst/>
          </a:prstGeom>
        </p:spPr>
      </p:pic>
      <p:sp>
        <p:nvSpPr>
          <p:cNvPr id="2" name="Title 1">
            <a:extLst>
              <a:ext uri="{FF2B5EF4-FFF2-40B4-BE49-F238E27FC236}">
                <a16:creationId xmlns:a16="http://schemas.microsoft.com/office/drawing/2014/main" id="{E5CC3FAC-408C-C84E-AE90-9972B94F6BE3}"/>
              </a:ext>
            </a:extLst>
          </p:cNvPr>
          <p:cNvSpPr>
            <a:spLocks noGrp="1"/>
          </p:cNvSpPr>
          <p:nvPr>
            <p:ph type="title"/>
          </p:nvPr>
        </p:nvSpPr>
        <p:spPr/>
        <p:txBody>
          <a:bodyPr/>
          <a:lstStyle>
            <a:lvl1pPr>
              <a:defRPr>
                <a:solidFill>
                  <a:schemeClr val="bg1"/>
                </a:solidFill>
                <a:latin typeface="Arial" panose="020B0604020202020204" pitchFamily="34" charset="0"/>
                <a:ea typeface="Roboto" panose="02000000000000000000" pitchFamily="2" charset="0"/>
                <a:cs typeface="Arial" panose="020B0604020202020204" pitchFamily="34" charset="0"/>
              </a:defRPr>
            </a:lvl1pPr>
          </a:lstStyle>
          <a:p>
            <a:r>
              <a:rPr lang="en-US"/>
              <a:t>Click to edit Master title style</a:t>
            </a:r>
            <a:endParaRPr lang="en-CO"/>
          </a:p>
        </p:txBody>
      </p:sp>
    </p:spTree>
    <p:extLst>
      <p:ext uri="{BB962C8B-B14F-4D97-AF65-F5344CB8AC3E}">
        <p14:creationId xmlns:p14="http://schemas.microsoft.com/office/powerpoint/2010/main" val="1937242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
        <p:nvSpPr>
          <p:cNvPr id="73" name="Google Shape;73;p10"/>
          <p:cNvSpPr/>
          <p:nvPr/>
        </p:nvSpPr>
        <p:spPr>
          <a:xfrm>
            <a:off x="9808488" y="6755100"/>
            <a:ext cx="1191600" cy="1028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4" name="Google Shape;74;p10"/>
          <p:cNvSpPr/>
          <p:nvPr/>
        </p:nvSpPr>
        <p:spPr>
          <a:xfrm>
            <a:off x="11000416" y="6755100"/>
            <a:ext cx="1191600" cy="1028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5" name="Google Shape;75;p10"/>
          <p:cNvSpPr/>
          <p:nvPr/>
        </p:nvSpPr>
        <p:spPr>
          <a:xfrm>
            <a:off x="0" y="6755100"/>
            <a:ext cx="1191600" cy="102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6" name="Google Shape;76;p10"/>
          <p:cNvSpPr/>
          <p:nvPr/>
        </p:nvSpPr>
        <p:spPr>
          <a:xfrm>
            <a:off x="1191613" y="6755100"/>
            <a:ext cx="8616800" cy="1028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7" name="Google Shape;77;p10"/>
          <p:cNvSpPr txBox="1">
            <a:spLocks noGrp="1"/>
          </p:cNvSpPr>
          <p:nvPr>
            <p:ph type="sldNum" idx="12"/>
          </p:nvPr>
        </p:nvSpPr>
        <p:spPr>
          <a:xfrm>
            <a:off x="11307433" y="6262577"/>
            <a:ext cx="7316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92412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Blank with light background and map">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DA832BD-53EF-4F41-884C-E17E245F3C35}"/>
              </a:ext>
            </a:extLst>
          </p:cNvPr>
          <p:cNvSpPr>
            <a:spLocks noGrp="1"/>
          </p:cNvSpPr>
          <p:nvPr>
            <p:ph type="sldNum" sz="quarter" idx="10"/>
          </p:nvPr>
        </p:nvSpPr>
        <p:spPr/>
        <p:txBody>
          <a:bodyPr/>
          <a:lstStyle/>
          <a:p>
            <a:fld id="{39117FFC-3E21-0845-923E-C3B678EE1D28}" type="slidenum">
              <a:rPr lang="en-CO" smtClean="0"/>
              <a:pPr/>
              <a:t>‹#›</a:t>
            </a:fld>
            <a:endParaRPr lang="en-CO"/>
          </a:p>
        </p:txBody>
      </p:sp>
      <p:pic>
        <p:nvPicPr>
          <p:cNvPr id="7" name="Picture 6" descr="A picture containing night sky&#10;&#10;Description automatically generated">
            <a:extLst>
              <a:ext uri="{FF2B5EF4-FFF2-40B4-BE49-F238E27FC236}">
                <a16:creationId xmlns:a16="http://schemas.microsoft.com/office/drawing/2014/main" id="{45658759-609F-194A-B870-B781F4D9F1AD}"/>
              </a:ext>
            </a:extLst>
          </p:cNvPr>
          <p:cNvPicPr>
            <a:picLocks noChangeAspect="1"/>
          </p:cNvPicPr>
          <p:nvPr userDrawn="1"/>
        </p:nvPicPr>
        <p:blipFill rotWithShape="1">
          <a:blip r:embed="rId2"/>
          <a:srcRect l="4610" t="2672" r="5085" b="65317"/>
          <a:stretch/>
        </p:blipFill>
        <p:spPr>
          <a:xfrm>
            <a:off x="1066800" y="909263"/>
            <a:ext cx="10058400" cy="5039474"/>
          </a:xfrm>
          <a:prstGeom prst="rect">
            <a:avLst/>
          </a:prstGeom>
        </p:spPr>
      </p:pic>
      <p:sp>
        <p:nvSpPr>
          <p:cNvPr id="8" name="Title 1">
            <a:extLst>
              <a:ext uri="{FF2B5EF4-FFF2-40B4-BE49-F238E27FC236}">
                <a16:creationId xmlns:a16="http://schemas.microsoft.com/office/drawing/2014/main" id="{8CC4D3F7-6A6C-F74C-947E-159A1BE5BF4E}"/>
              </a:ext>
            </a:extLst>
          </p:cNvPr>
          <p:cNvSpPr>
            <a:spLocks noGrp="1"/>
          </p:cNvSpPr>
          <p:nvPr>
            <p:ph type="title"/>
          </p:nvPr>
        </p:nvSpPr>
        <p:spPr>
          <a:xfrm>
            <a:off x="838200" y="365125"/>
            <a:ext cx="10515600" cy="1325563"/>
          </a:xfrm>
        </p:spPr>
        <p:txBody>
          <a:bodyPr/>
          <a:lstStyle>
            <a:lvl1pPr>
              <a:defRPr>
                <a:solidFill>
                  <a:srgbClr val="002F6C"/>
                </a:solidFill>
                <a:latin typeface="Arial" panose="020B0604020202020204" pitchFamily="34" charset="0"/>
                <a:ea typeface="Roboto" panose="02000000000000000000" pitchFamily="2" charset="0"/>
                <a:cs typeface="Arial" panose="020B0604020202020204" pitchFamily="34" charset="0"/>
              </a:defRPr>
            </a:lvl1pPr>
          </a:lstStyle>
          <a:p>
            <a:r>
              <a:rPr lang="en-US"/>
              <a:t>Click to edit Master title style</a:t>
            </a:r>
            <a:endParaRPr lang="en-CO"/>
          </a:p>
        </p:txBody>
      </p:sp>
    </p:spTree>
    <p:extLst>
      <p:ext uri="{BB962C8B-B14F-4D97-AF65-F5344CB8AC3E}">
        <p14:creationId xmlns:p14="http://schemas.microsoft.com/office/powerpoint/2010/main" val="1865016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Blank with light backgroun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DA832BD-53EF-4F41-884C-E17E245F3C35}"/>
              </a:ext>
            </a:extLst>
          </p:cNvPr>
          <p:cNvSpPr>
            <a:spLocks noGrp="1"/>
          </p:cNvSpPr>
          <p:nvPr>
            <p:ph type="sldNum" sz="quarter" idx="10"/>
          </p:nvPr>
        </p:nvSpPr>
        <p:spPr/>
        <p:txBody>
          <a:bodyPr/>
          <a:lstStyle/>
          <a:p>
            <a:fld id="{39117FFC-3E21-0845-923E-C3B678EE1D28}" type="slidenum">
              <a:rPr lang="en-CO" smtClean="0"/>
              <a:pPr/>
              <a:t>‹#›</a:t>
            </a:fld>
            <a:endParaRPr lang="en-CO"/>
          </a:p>
        </p:txBody>
      </p:sp>
    </p:spTree>
    <p:extLst>
      <p:ext uri="{BB962C8B-B14F-4D97-AF65-F5344CB8AC3E}">
        <p14:creationId xmlns:p14="http://schemas.microsoft.com/office/powerpoint/2010/main" val="3472101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Light background , 2 columns, picture on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D02FB-F9A1-574E-B120-6859791B08B1}"/>
              </a:ext>
            </a:extLst>
          </p:cNvPr>
          <p:cNvSpPr>
            <a:spLocks noGrp="1"/>
          </p:cNvSpPr>
          <p:nvPr>
            <p:ph type="title"/>
          </p:nvPr>
        </p:nvSpPr>
        <p:spPr>
          <a:xfrm>
            <a:off x="836612" y="452437"/>
            <a:ext cx="5113427" cy="1069975"/>
          </a:xfrm>
        </p:spPr>
        <p:txBody>
          <a:bodyPr anchor="b">
            <a:noAutofit/>
          </a:bodyPr>
          <a:lstStyle>
            <a:lvl1pPr>
              <a:defRPr sz="4000"/>
            </a:lvl1pPr>
          </a:lstStyle>
          <a:p>
            <a:r>
              <a:rPr lang="en-US" dirty="0"/>
              <a:t>Click to edit Master title style</a:t>
            </a:r>
            <a:endParaRPr lang="en-CO" dirty="0"/>
          </a:p>
        </p:txBody>
      </p:sp>
      <p:sp>
        <p:nvSpPr>
          <p:cNvPr id="3" name="Picture Placeholder 2">
            <a:extLst>
              <a:ext uri="{FF2B5EF4-FFF2-40B4-BE49-F238E27FC236}">
                <a16:creationId xmlns:a16="http://schemas.microsoft.com/office/drawing/2014/main" id="{723CA0AA-3C61-ED4F-A6D4-A9698826A4C3}"/>
              </a:ext>
            </a:extLst>
          </p:cNvPr>
          <p:cNvSpPr>
            <a:spLocks noGrp="1"/>
          </p:cNvSpPr>
          <p:nvPr>
            <p:ph type="pic" idx="1"/>
          </p:nvPr>
        </p:nvSpPr>
        <p:spPr>
          <a:xfrm>
            <a:off x="6529588" y="452437"/>
            <a:ext cx="4919730" cy="554911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O"/>
          </a:p>
        </p:txBody>
      </p:sp>
      <p:sp>
        <p:nvSpPr>
          <p:cNvPr id="7" name="Slide Number Placeholder 6">
            <a:extLst>
              <a:ext uri="{FF2B5EF4-FFF2-40B4-BE49-F238E27FC236}">
                <a16:creationId xmlns:a16="http://schemas.microsoft.com/office/drawing/2014/main" id="{A5EDD3E0-B9BD-FF4A-979D-8EDE733EC4D4}"/>
              </a:ext>
            </a:extLst>
          </p:cNvPr>
          <p:cNvSpPr>
            <a:spLocks noGrp="1"/>
          </p:cNvSpPr>
          <p:nvPr>
            <p:ph type="sldNum" sz="quarter" idx="12"/>
          </p:nvPr>
        </p:nvSpPr>
        <p:spPr/>
        <p:txBody>
          <a:bodyPr/>
          <a:lstStyle/>
          <a:p>
            <a:fld id="{39117FFC-3E21-0845-923E-C3B678EE1D28}" type="slidenum">
              <a:rPr lang="en-CO" smtClean="0"/>
              <a:t>‹#›</a:t>
            </a:fld>
            <a:endParaRPr lang="en-CO"/>
          </a:p>
        </p:txBody>
      </p:sp>
      <p:sp>
        <p:nvSpPr>
          <p:cNvPr id="6" name="Text Placeholder 9">
            <a:extLst>
              <a:ext uri="{FF2B5EF4-FFF2-40B4-BE49-F238E27FC236}">
                <a16:creationId xmlns:a16="http://schemas.microsoft.com/office/drawing/2014/main" id="{4912C74A-D42D-8C48-A14B-B76C4E07D434}"/>
              </a:ext>
            </a:extLst>
          </p:cNvPr>
          <p:cNvSpPr>
            <a:spLocks noGrp="1"/>
          </p:cNvSpPr>
          <p:nvPr>
            <p:ph type="body" sz="quarter" idx="13"/>
          </p:nvPr>
        </p:nvSpPr>
        <p:spPr>
          <a:xfrm>
            <a:off x="901700" y="1893888"/>
            <a:ext cx="5048339" cy="3965575"/>
          </a:xfrm>
        </p:spPr>
        <p:txBody>
          <a:bodyPr/>
          <a:lstStyle>
            <a:lvl1pPr>
              <a:spcAft>
                <a:spcPts val="600"/>
              </a:spcAft>
              <a:defRPr>
                <a:solidFill>
                  <a:schemeClr val="tx1">
                    <a:lumMod val="50000"/>
                    <a:lumOff val="50000"/>
                  </a:schemeClr>
                </a:solidFill>
                <a:latin typeface="Arial" panose="020B0604020202020204" pitchFamily="34" charset="0"/>
                <a:ea typeface="Roboto" panose="02000000000000000000" pitchFamily="2" charset="0"/>
                <a:cs typeface="Arial" panose="020B0604020202020204" pitchFamily="34" charset="0"/>
              </a:defRPr>
            </a:lvl1pPr>
            <a:lvl2pPr>
              <a:defRPr>
                <a:solidFill>
                  <a:srgbClr val="002F6C"/>
                </a:solidFill>
                <a:latin typeface="Arial" panose="020B0604020202020204" pitchFamily="34" charset="0"/>
                <a:ea typeface="Roboto" panose="02000000000000000000" pitchFamily="2" charset="0"/>
                <a:cs typeface="Arial" panose="020B0604020202020204" pitchFamily="34" charset="0"/>
              </a:defRPr>
            </a:lvl2pPr>
            <a:lvl3pPr>
              <a:defRPr>
                <a:solidFill>
                  <a:srgbClr val="002F6C"/>
                </a:solidFill>
                <a:latin typeface="Arial" panose="020B0604020202020204" pitchFamily="34" charset="0"/>
                <a:ea typeface="Roboto" panose="02000000000000000000" pitchFamily="2" charset="0"/>
                <a:cs typeface="Arial" panose="020B0604020202020204" pitchFamily="34" charset="0"/>
              </a:defRPr>
            </a:lvl3pPr>
            <a:lvl4pPr>
              <a:defRPr>
                <a:solidFill>
                  <a:srgbClr val="002F6C"/>
                </a:solidFill>
                <a:latin typeface="Arial" panose="020B0604020202020204" pitchFamily="34" charset="0"/>
                <a:ea typeface="Roboto" panose="02000000000000000000" pitchFamily="2" charset="0"/>
                <a:cs typeface="Arial" panose="020B0604020202020204" pitchFamily="34" charset="0"/>
              </a:defRPr>
            </a:lvl4pPr>
            <a:lvl5pPr>
              <a:defRPr>
                <a:solidFill>
                  <a:srgbClr val="002F6C"/>
                </a:solidFill>
                <a:latin typeface="Arial" panose="020B0604020202020204" pitchFamily="34" charset="0"/>
                <a:ea typeface="Roboto" panose="02000000000000000000" pitchFamily="2"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O" dirty="0"/>
          </a:p>
        </p:txBody>
      </p:sp>
    </p:spTree>
    <p:extLst>
      <p:ext uri="{BB962C8B-B14F-4D97-AF65-F5344CB8AC3E}">
        <p14:creationId xmlns:p14="http://schemas.microsoft.com/office/powerpoint/2010/main" val="30445365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slide option 1, white">
    <p:bg>
      <p:bgRef idx="1001">
        <a:schemeClr val="bg1"/>
      </p:bgRef>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7191A94-9F8A-8547-91AF-25C6A309A2A8}"/>
              </a:ext>
            </a:extLst>
          </p:cNvPr>
          <p:cNvSpPr>
            <a:spLocks noGrp="1"/>
          </p:cNvSpPr>
          <p:nvPr>
            <p:ph type="pic" sz="quarter" idx="13"/>
          </p:nvPr>
        </p:nvSpPr>
        <p:spPr>
          <a:xfrm>
            <a:off x="0" y="0"/>
            <a:ext cx="6096000" cy="6858000"/>
          </a:xfrm>
        </p:spPr>
        <p:txBody>
          <a:bodyPr/>
          <a:lstStyle/>
          <a:p>
            <a:endParaRPr lang="en-CO"/>
          </a:p>
        </p:txBody>
      </p:sp>
      <p:grpSp>
        <p:nvGrpSpPr>
          <p:cNvPr id="8" name="Group 7">
            <a:extLst>
              <a:ext uri="{FF2B5EF4-FFF2-40B4-BE49-F238E27FC236}">
                <a16:creationId xmlns:a16="http://schemas.microsoft.com/office/drawing/2014/main" id="{B38E3611-1B74-0145-B92F-136284B08A28}"/>
              </a:ext>
            </a:extLst>
          </p:cNvPr>
          <p:cNvGrpSpPr/>
          <p:nvPr userDrawn="1"/>
        </p:nvGrpSpPr>
        <p:grpSpPr>
          <a:xfrm>
            <a:off x="7006176" y="3545057"/>
            <a:ext cx="3566160" cy="128017"/>
            <a:chOff x="7006176" y="3545057"/>
            <a:chExt cx="3566160" cy="128017"/>
          </a:xfrm>
        </p:grpSpPr>
        <p:sp>
          <p:nvSpPr>
            <p:cNvPr id="9" name="Rectangle 8">
              <a:extLst>
                <a:ext uri="{FF2B5EF4-FFF2-40B4-BE49-F238E27FC236}">
                  <a16:creationId xmlns:a16="http://schemas.microsoft.com/office/drawing/2014/main" id="{0D4EF72F-1F17-BA42-9FE1-9735CAADA537}"/>
                </a:ext>
              </a:extLst>
            </p:cNvPr>
            <p:cNvSpPr/>
            <p:nvPr/>
          </p:nvSpPr>
          <p:spPr>
            <a:xfrm>
              <a:off x="7006176" y="3545057"/>
              <a:ext cx="1188720" cy="12801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a:solidFill>
                  <a:schemeClr val="tx1"/>
                </a:solidFill>
              </a:endParaRPr>
            </a:p>
          </p:txBody>
        </p:sp>
        <p:sp>
          <p:nvSpPr>
            <p:cNvPr id="10" name="Rectangle 9">
              <a:extLst>
                <a:ext uri="{FF2B5EF4-FFF2-40B4-BE49-F238E27FC236}">
                  <a16:creationId xmlns:a16="http://schemas.microsoft.com/office/drawing/2014/main" id="{7A69E395-79CB-1340-BF5D-D69E3FDF3A81}"/>
                </a:ext>
              </a:extLst>
            </p:cNvPr>
            <p:cNvSpPr/>
            <p:nvPr/>
          </p:nvSpPr>
          <p:spPr>
            <a:xfrm>
              <a:off x="8194896" y="3545058"/>
              <a:ext cx="1188720" cy="128016"/>
            </a:xfrm>
            <a:prstGeom prst="rect">
              <a:avLst/>
            </a:prstGeom>
            <a:solidFill>
              <a:srgbClr val="BA965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a:solidFill>
                  <a:schemeClr val="tx1"/>
                </a:solidFill>
              </a:endParaRPr>
            </a:p>
          </p:txBody>
        </p:sp>
        <p:sp>
          <p:nvSpPr>
            <p:cNvPr id="11" name="Rectangle 10">
              <a:extLst>
                <a:ext uri="{FF2B5EF4-FFF2-40B4-BE49-F238E27FC236}">
                  <a16:creationId xmlns:a16="http://schemas.microsoft.com/office/drawing/2014/main" id="{7BCC7F14-BED9-8748-B148-A884A5A03B21}"/>
                </a:ext>
              </a:extLst>
            </p:cNvPr>
            <p:cNvSpPr/>
            <p:nvPr/>
          </p:nvSpPr>
          <p:spPr>
            <a:xfrm>
              <a:off x="9383616" y="3545057"/>
              <a:ext cx="1188720" cy="128016"/>
            </a:xfrm>
            <a:prstGeom prst="rect">
              <a:avLst/>
            </a:prstGeom>
            <a:solidFill>
              <a:srgbClr val="007DB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a:solidFill>
                  <a:schemeClr val="tx1"/>
                </a:solidFill>
              </a:endParaRPr>
            </a:p>
          </p:txBody>
        </p:sp>
      </p:grpSp>
      <p:sp>
        <p:nvSpPr>
          <p:cNvPr id="13" name="Text Placeholder 12">
            <a:extLst>
              <a:ext uri="{FF2B5EF4-FFF2-40B4-BE49-F238E27FC236}">
                <a16:creationId xmlns:a16="http://schemas.microsoft.com/office/drawing/2014/main" id="{5B3F6A57-BF42-F242-B5F9-360D24398CA1}"/>
              </a:ext>
            </a:extLst>
          </p:cNvPr>
          <p:cNvSpPr>
            <a:spLocks noGrp="1"/>
          </p:cNvSpPr>
          <p:nvPr>
            <p:ph type="body" sz="quarter" idx="14" hasCustomPrompt="1"/>
          </p:nvPr>
        </p:nvSpPr>
        <p:spPr>
          <a:xfrm>
            <a:off x="6924675" y="2295346"/>
            <a:ext cx="4429125" cy="1133654"/>
          </a:xfrm>
        </p:spPr>
        <p:txBody>
          <a:bodyPr>
            <a:normAutofit/>
          </a:bodyPr>
          <a:lstStyle>
            <a:lvl1pPr marL="0" indent="0">
              <a:buNone/>
              <a:defRPr sz="4400">
                <a:solidFill>
                  <a:srgbClr val="002F6C"/>
                </a:solidFill>
                <a:latin typeface="Arial" panose="020B0604020202020204" pitchFamily="34" charset="0"/>
                <a:ea typeface="Roboto" panose="02000000000000000000" pitchFamily="2" charset="0"/>
                <a:cs typeface="Arial" panose="020B0604020202020204" pitchFamily="34" charset="0"/>
              </a:defRPr>
            </a:lvl1pPr>
          </a:lstStyle>
          <a:p>
            <a:pPr lvl="0"/>
            <a:r>
              <a:rPr lang="en-US"/>
              <a:t>Section title</a:t>
            </a:r>
          </a:p>
        </p:txBody>
      </p:sp>
      <p:sp>
        <p:nvSpPr>
          <p:cNvPr id="12" name="Slide Number Placeholder 5">
            <a:extLst>
              <a:ext uri="{FF2B5EF4-FFF2-40B4-BE49-F238E27FC236}">
                <a16:creationId xmlns:a16="http://schemas.microsoft.com/office/drawing/2014/main" id="{B8292E18-DD83-7542-ADD8-22BA7631EC0C}"/>
              </a:ext>
            </a:extLst>
          </p:cNvPr>
          <p:cNvSpPr>
            <a:spLocks noGrp="1"/>
          </p:cNvSpPr>
          <p:nvPr>
            <p:ph type="sldNum" sz="quarter" idx="4"/>
          </p:nvPr>
        </p:nvSpPr>
        <p:spPr>
          <a:xfrm>
            <a:off x="11603865" y="6245917"/>
            <a:ext cx="471152" cy="365125"/>
          </a:xfrm>
          <a:prstGeom prst="rect">
            <a:avLst/>
          </a:prstGeom>
        </p:spPr>
        <p:txBody>
          <a:bodyPr vert="horz" lIns="91440" tIns="45720" rIns="91440" bIns="45720" rtlCol="0" anchor="ctr"/>
          <a:lstStyle>
            <a:lvl1pPr algn="r">
              <a:defRPr sz="1600" b="1">
                <a:solidFill>
                  <a:srgbClr val="002F6C">
                    <a:alpha val="67000"/>
                  </a:srgbClr>
                </a:solidFill>
                <a:latin typeface="Roboto" panose="02000000000000000000" pitchFamily="2" charset="0"/>
                <a:ea typeface="Roboto" panose="02000000000000000000" pitchFamily="2" charset="0"/>
              </a:defRPr>
            </a:lvl1pPr>
          </a:lstStyle>
          <a:p>
            <a:fld id="{39117FFC-3E21-0845-923E-C3B678EE1D28}" type="slidenum">
              <a:rPr lang="en-CO" smtClean="0"/>
              <a:pPr/>
              <a:t>‹#›</a:t>
            </a:fld>
            <a:endParaRPr lang="en-CO"/>
          </a:p>
        </p:txBody>
      </p:sp>
    </p:spTree>
    <p:extLst>
      <p:ext uri="{BB962C8B-B14F-4D97-AF65-F5344CB8AC3E}">
        <p14:creationId xmlns:p14="http://schemas.microsoft.com/office/powerpoint/2010/main" val="366629572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 calcmode="lin" valueType="num">
                                      <p:cBhvr additive="base">
                                        <p:cTn id="11" dur="10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12" dur="1000" fill="hold"/>
                                        <p:tgtEl>
                                          <p:spTgt spid="13">
                                            <p:txEl>
                                              <p:pRg st="0" end="0"/>
                                            </p:txEl>
                                          </p:spTgt>
                                        </p:tgtEl>
                                        <p:attrNameLst>
                                          <p:attrName>ppt_y</p:attrName>
                                        </p:attrNameLst>
                                      </p:cBhvr>
                                      <p:tavLst>
                                        <p:tav tm="0">
                                          <p:val>
                                            <p:strVal val="#ppt_y"/>
                                          </p:val>
                                        </p:tav>
                                        <p:tav tm="100000">
                                          <p:val>
                                            <p:strVal val="#ppt_y"/>
                                          </p:val>
                                        </p:tav>
                                      </p:tavLst>
                                    </p:anim>
                                  </p:childTnLst>
                                </p:cTn>
                              </p:par>
                              <p:par>
                                <p:cTn id="13" presetID="2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build="p">
        <p:tmplLst>
          <p:tmpl lvl="1">
            <p:tnLst>
              <p:par>
                <p:cTn presetID="2" presetClass="entr" presetSubtype="2" fill="hold" nodeType="with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1000" fill="hold"/>
                        <p:tgtEl>
                          <p:spTgt spid="13"/>
                        </p:tgtEl>
                        <p:attrNameLst>
                          <p:attrName>ppt_x</p:attrName>
                        </p:attrNameLst>
                      </p:cBhvr>
                      <p:tavLst>
                        <p:tav tm="0">
                          <p:val>
                            <p:strVal val="1+#ppt_w/2"/>
                          </p:val>
                        </p:tav>
                        <p:tav tm="100000">
                          <p:val>
                            <p:strVal val="#ppt_x"/>
                          </p:val>
                        </p:tav>
                      </p:tavLst>
                    </p:anim>
                    <p:anim calcmode="lin" valueType="num">
                      <p:cBhvr additive="base">
                        <p:cTn dur="1000" fill="hold"/>
                        <p:tgtEl>
                          <p:spTgt spid="13"/>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for full-page graphics">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E13C2FF6-0645-1344-A354-105DF03A8F21}"/>
              </a:ext>
            </a:extLst>
          </p:cNvPr>
          <p:cNvSpPr>
            <a:spLocks noGrp="1"/>
          </p:cNvSpPr>
          <p:nvPr>
            <p:ph type="sldNum" sz="quarter" idx="12"/>
          </p:nvPr>
        </p:nvSpPr>
        <p:spPr>
          <a:xfrm>
            <a:off x="11603865" y="6245917"/>
            <a:ext cx="471152" cy="365125"/>
          </a:xfrm>
        </p:spPr>
        <p:txBody>
          <a:bodyPr/>
          <a:lstStyle/>
          <a:p>
            <a:fld id="{39117FFC-3E21-0845-923E-C3B678EE1D28}" type="slidenum">
              <a:rPr lang="en-CO" smtClean="0"/>
              <a:t>‹#›</a:t>
            </a:fld>
            <a:endParaRPr lang="en-CO"/>
          </a:p>
        </p:txBody>
      </p:sp>
      <p:sp>
        <p:nvSpPr>
          <p:cNvPr id="5" name="Title 7">
            <a:extLst>
              <a:ext uri="{FF2B5EF4-FFF2-40B4-BE49-F238E27FC236}">
                <a16:creationId xmlns:a16="http://schemas.microsoft.com/office/drawing/2014/main" id="{2B6E7573-1BFD-E04C-9D4F-8AFADA5E4855}"/>
              </a:ext>
            </a:extLst>
          </p:cNvPr>
          <p:cNvSpPr>
            <a:spLocks noGrp="1"/>
          </p:cNvSpPr>
          <p:nvPr>
            <p:ph type="title"/>
          </p:nvPr>
        </p:nvSpPr>
        <p:spPr>
          <a:xfrm>
            <a:off x="838200" y="0"/>
            <a:ext cx="10515600"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CO"/>
          </a:p>
        </p:txBody>
      </p:sp>
    </p:spTree>
    <p:extLst>
      <p:ext uri="{BB962C8B-B14F-4D97-AF65-F5344CB8AC3E}">
        <p14:creationId xmlns:p14="http://schemas.microsoft.com/office/powerpoint/2010/main" val="3098158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ight backgroun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B76E20A-270E-4A44-93BC-573C31D3544A}"/>
              </a:ext>
            </a:extLst>
          </p:cNvPr>
          <p:cNvSpPr>
            <a:spLocks noGrp="1"/>
          </p:cNvSpPr>
          <p:nvPr>
            <p:ph type="sldNum" sz="quarter" idx="12"/>
          </p:nvPr>
        </p:nvSpPr>
        <p:spPr/>
        <p:txBody>
          <a:bodyPr/>
          <a:lstStyle/>
          <a:p>
            <a:fld id="{39117FFC-3E21-0845-923E-C3B678EE1D28}" type="slidenum">
              <a:rPr lang="en-CO" smtClean="0"/>
              <a:t>‹#›</a:t>
            </a:fld>
            <a:endParaRPr lang="en-CO"/>
          </a:p>
        </p:txBody>
      </p:sp>
      <p:sp>
        <p:nvSpPr>
          <p:cNvPr id="8" name="Title 7">
            <a:extLst>
              <a:ext uri="{FF2B5EF4-FFF2-40B4-BE49-F238E27FC236}">
                <a16:creationId xmlns:a16="http://schemas.microsoft.com/office/drawing/2014/main" id="{3736678F-19FD-6C4D-85F1-9E50C3B78D93}"/>
              </a:ext>
            </a:extLst>
          </p:cNvPr>
          <p:cNvSpPr>
            <a:spLocks noGrp="1"/>
          </p:cNvSpPr>
          <p:nvPr>
            <p:ph type="title"/>
          </p:nvPr>
        </p:nvSpPr>
        <p:spPr>
          <a:xfrm>
            <a:off x="838200" y="0"/>
            <a:ext cx="10515600" cy="1325563"/>
          </a:xfrm>
        </p:spPr>
        <p:txBody>
          <a:bodyPr/>
          <a:lstStyle/>
          <a:p>
            <a:r>
              <a:rPr lang="en-US"/>
              <a:t>Click to edit Master title style</a:t>
            </a:r>
            <a:endParaRPr lang="en-CO"/>
          </a:p>
        </p:txBody>
      </p:sp>
      <p:sp>
        <p:nvSpPr>
          <p:cNvPr id="10" name="Text Placeholder 9">
            <a:extLst>
              <a:ext uri="{FF2B5EF4-FFF2-40B4-BE49-F238E27FC236}">
                <a16:creationId xmlns:a16="http://schemas.microsoft.com/office/drawing/2014/main" id="{65D92AD7-3924-D64B-82A2-335879D1195C}"/>
              </a:ext>
            </a:extLst>
          </p:cNvPr>
          <p:cNvSpPr>
            <a:spLocks noGrp="1"/>
          </p:cNvSpPr>
          <p:nvPr>
            <p:ph type="body" sz="quarter" idx="13"/>
          </p:nvPr>
        </p:nvSpPr>
        <p:spPr>
          <a:xfrm>
            <a:off x="901700" y="1893888"/>
            <a:ext cx="10496550" cy="3965575"/>
          </a:xfrm>
        </p:spPr>
        <p:txBody>
          <a:bodyPr/>
          <a:lstStyle>
            <a:lvl1pPr>
              <a:spcAft>
                <a:spcPts val="600"/>
              </a:spcAft>
              <a:defRPr>
                <a:solidFill>
                  <a:schemeClr val="tx1">
                    <a:lumMod val="50000"/>
                    <a:lumOff val="50000"/>
                  </a:schemeClr>
                </a:solidFill>
                <a:latin typeface="Arial" panose="020B0604020202020204" pitchFamily="34" charset="0"/>
                <a:ea typeface="Roboto" panose="02000000000000000000" pitchFamily="2" charset="0"/>
                <a:cs typeface="Arial" panose="020B0604020202020204" pitchFamily="34" charset="0"/>
              </a:defRPr>
            </a:lvl1pPr>
            <a:lvl2pPr>
              <a:defRPr>
                <a:solidFill>
                  <a:srgbClr val="002F6C"/>
                </a:solidFill>
                <a:latin typeface="Arial" panose="020B0604020202020204" pitchFamily="34" charset="0"/>
                <a:ea typeface="Roboto" panose="02000000000000000000" pitchFamily="2" charset="0"/>
                <a:cs typeface="Arial" panose="020B0604020202020204" pitchFamily="34" charset="0"/>
              </a:defRPr>
            </a:lvl2pPr>
            <a:lvl3pPr>
              <a:defRPr>
                <a:solidFill>
                  <a:srgbClr val="002F6C"/>
                </a:solidFill>
                <a:latin typeface="Arial" panose="020B0604020202020204" pitchFamily="34" charset="0"/>
                <a:ea typeface="Roboto" panose="02000000000000000000" pitchFamily="2" charset="0"/>
                <a:cs typeface="Arial" panose="020B0604020202020204" pitchFamily="34" charset="0"/>
              </a:defRPr>
            </a:lvl3pPr>
            <a:lvl4pPr>
              <a:defRPr>
                <a:solidFill>
                  <a:srgbClr val="002F6C"/>
                </a:solidFill>
                <a:latin typeface="Arial" panose="020B0604020202020204" pitchFamily="34" charset="0"/>
                <a:ea typeface="Roboto" panose="02000000000000000000" pitchFamily="2" charset="0"/>
                <a:cs typeface="Arial" panose="020B0604020202020204" pitchFamily="34" charset="0"/>
              </a:defRPr>
            </a:lvl4pPr>
            <a:lvl5pPr>
              <a:defRPr>
                <a:solidFill>
                  <a:srgbClr val="002F6C"/>
                </a:solidFill>
                <a:latin typeface="Arial" panose="020B0604020202020204" pitchFamily="34" charset="0"/>
                <a:ea typeface="Roboto" panose="02000000000000000000" pitchFamily="2"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Tree>
    <p:extLst>
      <p:ext uri="{BB962C8B-B14F-4D97-AF65-F5344CB8AC3E}">
        <p14:creationId xmlns:p14="http://schemas.microsoft.com/office/powerpoint/2010/main" val="34083351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ight background , 2 columns, picture on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D02FB-F9A1-574E-B120-6859791B08B1}"/>
              </a:ext>
            </a:extLst>
          </p:cNvPr>
          <p:cNvSpPr>
            <a:spLocks noGrp="1"/>
          </p:cNvSpPr>
          <p:nvPr>
            <p:ph type="title"/>
          </p:nvPr>
        </p:nvSpPr>
        <p:spPr>
          <a:xfrm>
            <a:off x="836612" y="452437"/>
            <a:ext cx="5113427" cy="1069975"/>
          </a:xfrm>
        </p:spPr>
        <p:txBody>
          <a:bodyPr anchor="b">
            <a:noAutofit/>
          </a:bodyPr>
          <a:lstStyle>
            <a:lvl1pPr>
              <a:defRPr sz="4000"/>
            </a:lvl1pPr>
          </a:lstStyle>
          <a:p>
            <a:r>
              <a:rPr lang="en-US"/>
              <a:t>Click to edit Master title style</a:t>
            </a:r>
            <a:endParaRPr lang="en-CO"/>
          </a:p>
        </p:txBody>
      </p:sp>
      <p:sp>
        <p:nvSpPr>
          <p:cNvPr id="3" name="Picture Placeholder 2">
            <a:extLst>
              <a:ext uri="{FF2B5EF4-FFF2-40B4-BE49-F238E27FC236}">
                <a16:creationId xmlns:a16="http://schemas.microsoft.com/office/drawing/2014/main" id="{723CA0AA-3C61-ED4F-A6D4-A9698826A4C3}"/>
              </a:ext>
            </a:extLst>
          </p:cNvPr>
          <p:cNvSpPr>
            <a:spLocks noGrp="1"/>
          </p:cNvSpPr>
          <p:nvPr>
            <p:ph type="pic" idx="1"/>
          </p:nvPr>
        </p:nvSpPr>
        <p:spPr>
          <a:xfrm>
            <a:off x="6529588" y="452437"/>
            <a:ext cx="4919730" cy="554911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O"/>
          </a:p>
        </p:txBody>
      </p:sp>
      <p:sp>
        <p:nvSpPr>
          <p:cNvPr id="7" name="Slide Number Placeholder 6">
            <a:extLst>
              <a:ext uri="{FF2B5EF4-FFF2-40B4-BE49-F238E27FC236}">
                <a16:creationId xmlns:a16="http://schemas.microsoft.com/office/drawing/2014/main" id="{A5EDD3E0-B9BD-FF4A-979D-8EDE733EC4D4}"/>
              </a:ext>
            </a:extLst>
          </p:cNvPr>
          <p:cNvSpPr>
            <a:spLocks noGrp="1"/>
          </p:cNvSpPr>
          <p:nvPr>
            <p:ph type="sldNum" sz="quarter" idx="12"/>
          </p:nvPr>
        </p:nvSpPr>
        <p:spPr/>
        <p:txBody>
          <a:bodyPr/>
          <a:lstStyle/>
          <a:p>
            <a:fld id="{39117FFC-3E21-0845-923E-C3B678EE1D28}" type="slidenum">
              <a:rPr lang="en-CO" smtClean="0"/>
              <a:t>‹#›</a:t>
            </a:fld>
            <a:endParaRPr lang="en-CO"/>
          </a:p>
        </p:txBody>
      </p:sp>
      <p:sp>
        <p:nvSpPr>
          <p:cNvPr id="6" name="Text Placeholder 9">
            <a:extLst>
              <a:ext uri="{FF2B5EF4-FFF2-40B4-BE49-F238E27FC236}">
                <a16:creationId xmlns:a16="http://schemas.microsoft.com/office/drawing/2014/main" id="{4912C74A-D42D-8C48-A14B-B76C4E07D434}"/>
              </a:ext>
            </a:extLst>
          </p:cNvPr>
          <p:cNvSpPr>
            <a:spLocks noGrp="1"/>
          </p:cNvSpPr>
          <p:nvPr>
            <p:ph type="body" sz="quarter" idx="13"/>
          </p:nvPr>
        </p:nvSpPr>
        <p:spPr>
          <a:xfrm>
            <a:off x="901700" y="1893888"/>
            <a:ext cx="5048339" cy="3965575"/>
          </a:xfrm>
        </p:spPr>
        <p:txBody>
          <a:bodyPr/>
          <a:lstStyle>
            <a:lvl1pPr>
              <a:spcAft>
                <a:spcPts val="600"/>
              </a:spcAft>
              <a:defRPr>
                <a:solidFill>
                  <a:schemeClr val="tx1">
                    <a:lumMod val="50000"/>
                    <a:lumOff val="50000"/>
                  </a:schemeClr>
                </a:solidFill>
                <a:latin typeface="Arial" panose="020B0604020202020204" pitchFamily="34" charset="0"/>
                <a:ea typeface="Roboto" panose="02000000000000000000" pitchFamily="2" charset="0"/>
                <a:cs typeface="Arial" panose="020B0604020202020204" pitchFamily="34" charset="0"/>
              </a:defRPr>
            </a:lvl1pPr>
            <a:lvl2pPr>
              <a:defRPr>
                <a:solidFill>
                  <a:srgbClr val="002F6C"/>
                </a:solidFill>
                <a:latin typeface="Arial" panose="020B0604020202020204" pitchFamily="34" charset="0"/>
                <a:ea typeface="Roboto" panose="02000000000000000000" pitchFamily="2" charset="0"/>
                <a:cs typeface="Arial" panose="020B0604020202020204" pitchFamily="34" charset="0"/>
              </a:defRPr>
            </a:lvl2pPr>
            <a:lvl3pPr>
              <a:defRPr>
                <a:solidFill>
                  <a:srgbClr val="002F6C"/>
                </a:solidFill>
                <a:latin typeface="Arial" panose="020B0604020202020204" pitchFamily="34" charset="0"/>
                <a:ea typeface="Roboto" panose="02000000000000000000" pitchFamily="2" charset="0"/>
                <a:cs typeface="Arial" panose="020B0604020202020204" pitchFamily="34" charset="0"/>
              </a:defRPr>
            </a:lvl3pPr>
            <a:lvl4pPr>
              <a:defRPr>
                <a:solidFill>
                  <a:srgbClr val="002F6C"/>
                </a:solidFill>
                <a:latin typeface="Arial" panose="020B0604020202020204" pitchFamily="34" charset="0"/>
                <a:ea typeface="Roboto" panose="02000000000000000000" pitchFamily="2" charset="0"/>
                <a:cs typeface="Arial" panose="020B0604020202020204" pitchFamily="34" charset="0"/>
              </a:defRPr>
            </a:lvl4pPr>
            <a:lvl5pPr>
              <a:defRPr>
                <a:solidFill>
                  <a:srgbClr val="002F6C"/>
                </a:solidFill>
                <a:latin typeface="Arial" panose="020B0604020202020204" pitchFamily="34" charset="0"/>
                <a:ea typeface="Roboto" panose="02000000000000000000" pitchFamily="2"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Tree>
    <p:extLst>
      <p:ext uri="{BB962C8B-B14F-4D97-AF65-F5344CB8AC3E}">
        <p14:creationId xmlns:p14="http://schemas.microsoft.com/office/powerpoint/2010/main" val="20821723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with 6 sections +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22CAD-ECF8-D14B-A126-25AADFCFA9A5}"/>
              </a:ext>
            </a:extLst>
          </p:cNvPr>
          <p:cNvSpPr>
            <a:spLocks noGrp="1"/>
          </p:cNvSpPr>
          <p:nvPr>
            <p:ph type="title"/>
          </p:nvPr>
        </p:nvSpPr>
        <p:spPr>
          <a:xfrm>
            <a:off x="834954" y="0"/>
            <a:ext cx="10515600"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CO"/>
          </a:p>
        </p:txBody>
      </p:sp>
      <p:sp>
        <p:nvSpPr>
          <p:cNvPr id="3" name="Slide Number Placeholder 2">
            <a:extLst>
              <a:ext uri="{FF2B5EF4-FFF2-40B4-BE49-F238E27FC236}">
                <a16:creationId xmlns:a16="http://schemas.microsoft.com/office/drawing/2014/main" id="{572F4C92-F1A9-304B-ADDF-C614242F687F}"/>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defRPr>
            </a:lvl1pPr>
          </a:lstStyle>
          <a:p>
            <a:fld id="{39117FFC-3E21-0845-923E-C3B678EE1D28}" type="slidenum">
              <a:rPr lang="en-CO" smtClean="0"/>
              <a:pPr/>
              <a:t>‹#›</a:t>
            </a:fld>
            <a:endParaRPr lang="en-CO"/>
          </a:p>
        </p:txBody>
      </p:sp>
      <p:sp>
        <p:nvSpPr>
          <p:cNvPr id="5" name="Picture Placeholder 4">
            <a:extLst>
              <a:ext uri="{FF2B5EF4-FFF2-40B4-BE49-F238E27FC236}">
                <a16:creationId xmlns:a16="http://schemas.microsoft.com/office/drawing/2014/main" id="{E1FF5909-E97C-8145-9589-18747950D364}"/>
              </a:ext>
            </a:extLst>
          </p:cNvPr>
          <p:cNvSpPr>
            <a:spLocks noGrp="1"/>
          </p:cNvSpPr>
          <p:nvPr>
            <p:ph type="pic" sz="quarter" idx="11"/>
          </p:nvPr>
        </p:nvSpPr>
        <p:spPr>
          <a:xfrm>
            <a:off x="838196" y="1795041"/>
            <a:ext cx="2136775" cy="1252537"/>
          </a:xfrm>
        </p:spPr>
        <p:txBody>
          <a:bodyPr/>
          <a:lstStyle>
            <a:lvl1pPr>
              <a:defRPr>
                <a:latin typeface="Arial" panose="020B0604020202020204" pitchFamily="34" charset="0"/>
                <a:cs typeface="Arial" panose="020B0604020202020204" pitchFamily="34" charset="0"/>
              </a:defRPr>
            </a:lvl1pPr>
          </a:lstStyle>
          <a:p>
            <a:endParaRPr lang="en-CO"/>
          </a:p>
        </p:txBody>
      </p:sp>
      <p:sp>
        <p:nvSpPr>
          <p:cNvPr id="6" name="Picture Placeholder 4">
            <a:extLst>
              <a:ext uri="{FF2B5EF4-FFF2-40B4-BE49-F238E27FC236}">
                <a16:creationId xmlns:a16="http://schemas.microsoft.com/office/drawing/2014/main" id="{DDF8C410-96A1-8C46-B184-9324717F87E3}"/>
              </a:ext>
            </a:extLst>
          </p:cNvPr>
          <p:cNvSpPr>
            <a:spLocks noGrp="1"/>
          </p:cNvSpPr>
          <p:nvPr>
            <p:ph type="pic" sz="quarter" idx="12"/>
          </p:nvPr>
        </p:nvSpPr>
        <p:spPr>
          <a:xfrm>
            <a:off x="838195" y="3224091"/>
            <a:ext cx="2136775" cy="1252537"/>
          </a:xfrm>
        </p:spPr>
        <p:txBody>
          <a:bodyPr/>
          <a:lstStyle>
            <a:lvl1pPr>
              <a:defRPr>
                <a:latin typeface="Arial" panose="020B0604020202020204" pitchFamily="34" charset="0"/>
                <a:cs typeface="Arial" panose="020B0604020202020204" pitchFamily="34" charset="0"/>
              </a:defRPr>
            </a:lvl1pPr>
          </a:lstStyle>
          <a:p>
            <a:endParaRPr lang="en-CO"/>
          </a:p>
        </p:txBody>
      </p:sp>
      <p:sp>
        <p:nvSpPr>
          <p:cNvPr id="7" name="Picture Placeholder 4">
            <a:extLst>
              <a:ext uri="{FF2B5EF4-FFF2-40B4-BE49-F238E27FC236}">
                <a16:creationId xmlns:a16="http://schemas.microsoft.com/office/drawing/2014/main" id="{411B677A-60CC-E04A-A6CD-F1F156AB73EF}"/>
              </a:ext>
            </a:extLst>
          </p:cNvPr>
          <p:cNvSpPr>
            <a:spLocks noGrp="1"/>
          </p:cNvSpPr>
          <p:nvPr>
            <p:ph type="pic" sz="quarter" idx="13"/>
          </p:nvPr>
        </p:nvSpPr>
        <p:spPr>
          <a:xfrm>
            <a:off x="838195" y="4653141"/>
            <a:ext cx="2136775" cy="1252537"/>
          </a:xfrm>
        </p:spPr>
        <p:txBody>
          <a:bodyPr/>
          <a:lstStyle>
            <a:lvl1pPr>
              <a:defRPr>
                <a:latin typeface="Arial" panose="020B0604020202020204" pitchFamily="34" charset="0"/>
                <a:cs typeface="Arial" panose="020B0604020202020204" pitchFamily="34" charset="0"/>
              </a:defRPr>
            </a:lvl1pPr>
          </a:lstStyle>
          <a:p>
            <a:endParaRPr lang="en-CO"/>
          </a:p>
        </p:txBody>
      </p:sp>
      <p:sp>
        <p:nvSpPr>
          <p:cNvPr id="8" name="Picture Placeholder 4">
            <a:extLst>
              <a:ext uri="{FF2B5EF4-FFF2-40B4-BE49-F238E27FC236}">
                <a16:creationId xmlns:a16="http://schemas.microsoft.com/office/drawing/2014/main" id="{DDDB4233-59BF-4946-9E12-A09A4B99535A}"/>
              </a:ext>
            </a:extLst>
          </p:cNvPr>
          <p:cNvSpPr>
            <a:spLocks noGrp="1"/>
          </p:cNvSpPr>
          <p:nvPr>
            <p:ph type="pic" sz="quarter" idx="14"/>
          </p:nvPr>
        </p:nvSpPr>
        <p:spPr>
          <a:xfrm>
            <a:off x="6205533" y="1799501"/>
            <a:ext cx="2136775" cy="1252537"/>
          </a:xfrm>
        </p:spPr>
        <p:txBody>
          <a:bodyPr/>
          <a:lstStyle>
            <a:lvl1pPr>
              <a:defRPr>
                <a:latin typeface="Arial" panose="020B0604020202020204" pitchFamily="34" charset="0"/>
                <a:cs typeface="Arial" panose="020B0604020202020204" pitchFamily="34" charset="0"/>
              </a:defRPr>
            </a:lvl1pPr>
          </a:lstStyle>
          <a:p>
            <a:endParaRPr lang="en-CO"/>
          </a:p>
        </p:txBody>
      </p:sp>
      <p:sp>
        <p:nvSpPr>
          <p:cNvPr id="9" name="Picture Placeholder 4">
            <a:extLst>
              <a:ext uri="{FF2B5EF4-FFF2-40B4-BE49-F238E27FC236}">
                <a16:creationId xmlns:a16="http://schemas.microsoft.com/office/drawing/2014/main" id="{2159FC99-FF9C-694B-AD54-B00F2933755D}"/>
              </a:ext>
            </a:extLst>
          </p:cNvPr>
          <p:cNvSpPr>
            <a:spLocks noGrp="1"/>
          </p:cNvSpPr>
          <p:nvPr>
            <p:ph type="pic" sz="quarter" idx="15"/>
          </p:nvPr>
        </p:nvSpPr>
        <p:spPr>
          <a:xfrm>
            <a:off x="6205533" y="3241994"/>
            <a:ext cx="2136775" cy="1252537"/>
          </a:xfrm>
        </p:spPr>
        <p:txBody>
          <a:bodyPr/>
          <a:lstStyle>
            <a:lvl1pPr>
              <a:defRPr>
                <a:latin typeface="Arial" panose="020B0604020202020204" pitchFamily="34" charset="0"/>
                <a:cs typeface="Arial" panose="020B0604020202020204" pitchFamily="34" charset="0"/>
              </a:defRPr>
            </a:lvl1pPr>
          </a:lstStyle>
          <a:p>
            <a:endParaRPr lang="en-CO"/>
          </a:p>
        </p:txBody>
      </p:sp>
      <p:sp>
        <p:nvSpPr>
          <p:cNvPr id="10" name="Picture Placeholder 4">
            <a:extLst>
              <a:ext uri="{FF2B5EF4-FFF2-40B4-BE49-F238E27FC236}">
                <a16:creationId xmlns:a16="http://schemas.microsoft.com/office/drawing/2014/main" id="{FA7DEF0F-FFC7-CF41-A2A4-DBCB8039C4D9}"/>
              </a:ext>
            </a:extLst>
          </p:cNvPr>
          <p:cNvSpPr>
            <a:spLocks noGrp="1"/>
          </p:cNvSpPr>
          <p:nvPr>
            <p:ph type="pic" sz="quarter" idx="16"/>
          </p:nvPr>
        </p:nvSpPr>
        <p:spPr>
          <a:xfrm>
            <a:off x="6205533" y="4657233"/>
            <a:ext cx="2136775" cy="1252537"/>
          </a:xfrm>
        </p:spPr>
        <p:txBody>
          <a:bodyPr/>
          <a:lstStyle>
            <a:lvl1pPr>
              <a:defRPr>
                <a:latin typeface="Arial" panose="020B0604020202020204" pitchFamily="34" charset="0"/>
                <a:cs typeface="Arial" panose="020B0604020202020204" pitchFamily="34" charset="0"/>
              </a:defRPr>
            </a:lvl1pPr>
          </a:lstStyle>
          <a:p>
            <a:endParaRPr lang="en-CO"/>
          </a:p>
        </p:txBody>
      </p:sp>
      <p:sp>
        <p:nvSpPr>
          <p:cNvPr id="21" name="Text Placeholder 20">
            <a:extLst>
              <a:ext uri="{FF2B5EF4-FFF2-40B4-BE49-F238E27FC236}">
                <a16:creationId xmlns:a16="http://schemas.microsoft.com/office/drawing/2014/main" id="{23800D49-623B-884D-A1F8-96994F076982}"/>
              </a:ext>
            </a:extLst>
          </p:cNvPr>
          <p:cNvSpPr>
            <a:spLocks noGrp="1"/>
          </p:cNvSpPr>
          <p:nvPr>
            <p:ph type="body" sz="quarter" idx="23"/>
          </p:nvPr>
        </p:nvSpPr>
        <p:spPr>
          <a:xfrm>
            <a:off x="3125787" y="1795463"/>
            <a:ext cx="2708276" cy="1252537"/>
          </a:xfrm>
        </p:spPr>
        <p:txBody>
          <a:bodyPr tIns="0" rIns="0">
            <a:normAutofit/>
          </a:bodyPr>
          <a:lstStyle>
            <a:lvl1pPr marL="0" indent="0">
              <a:lnSpc>
                <a:spcPts val="2400"/>
              </a:lnSpc>
              <a:spcBef>
                <a:spcPts val="400"/>
              </a:spcBef>
              <a:spcAft>
                <a:spcPts val="400"/>
              </a:spcAft>
              <a:buNone/>
              <a:defRPr sz="2000">
                <a:solidFill>
                  <a:srgbClr val="002F6C"/>
                </a:solidFill>
                <a:latin typeface="Arial" panose="020B0604020202020204" pitchFamily="34" charset="0"/>
                <a:ea typeface="Roboto" panose="02000000000000000000" pitchFamily="2" charset="0"/>
                <a:cs typeface="Arial" panose="020B0604020202020204" pitchFamily="34" charset="0"/>
              </a:defRPr>
            </a:lvl1pPr>
            <a:lvl2pPr>
              <a:defRPr>
                <a:solidFill>
                  <a:srgbClr val="002F6C"/>
                </a:solidFill>
                <a:latin typeface="Roboto" panose="02000000000000000000" pitchFamily="2" charset="0"/>
                <a:ea typeface="Roboto" panose="02000000000000000000" pitchFamily="2" charset="0"/>
              </a:defRPr>
            </a:lvl2pPr>
            <a:lvl3pPr>
              <a:defRPr>
                <a:solidFill>
                  <a:srgbClr val="002F6C"/>
                </a:solidFill>
                <a:latin typeface="Roboto" panose="02000000000000000000" pitchFamily="2" charset="0"/>
                <a:ea typeface="Roboto" panose="02000000000000000000" pitchFamily="2" charset="0"/>
              </a:defRPr>
            </a:lvl3pPr>
            <a:lvl4pPr>
              <a:defRPr>
                <a:solidFill>
                  <a:srgbClr val="002F6C"/>
                </a:solidFill>
                <a:latin typeface="Roboto" panose="02000000000000000000" pitchFamily="2" charset="0"/>
                <a:ea typeface="Roboto" panose="02000000000000000000" pitchFamily="2" charset="0"/>
              </a:defRPr>
            </a:lvl4pPr>
            <a:lvl5pPr>
              <a:defRPr>
                <a:solidFill>
                  <a:srgbClr val="002F6C"/>
                </a:solidFill>
                <a:latin typeface="Roboto" panose="02000000000000000000" pitchFamily="2" charset="0"/>
                <a:ea typeface="Roboto" panose="02000000000000000000" pitchFamily="2" charset="0"/>
              </a:defRPr>
            </a:lvl5pPr>
          </a:lstStyle>
          <a:p>
            <a:pPr lvl="0"/>
            <a:r>
              <a:rPr lang="en-US"/>
              <a:t>Click to edit Master text styles</a:t>
            </a:r>
            <a:endParaRPr lang="en-CO"/>
          </a:p>
        </p:txBody>
      </p:sp>
      <p:sp>
        <p:nvSpPr>
          <p:cNvPr id="23" name="Text Placeholder 20">
            <a:extLst>
              <a:ext uri="{FF2B5EF4-FFF2-40B4-BE49-F238E27FC236}">
                <a16:creationId xmlns:a16="http://schemas.microsoft.com/office/drawing/2014/main" id="{E94D13E8-2845-0B40-A36F-3F06F33D3C0C}"/>
              </a:ext>
            </a:extLst>
          </p:cNvPr>
          <p:cNvSpPr>
            <a:spLocks noGrp="1"/>
          </p:cNvSpPr>
          <p:nvPr>
            <p:ph type="body" sz="quarter" idx="24"/>
          </p:nvPr>
        </p:nvSpPr>
        <p:spPr>
          <a:xfrm>
            <a:off x="3116905" y="3245806"/>
            <a:ext cx="2708276" cy="1252537"/>
          </a:xfrm>
        </p:spPr>
        <p:txBody>
          <a:bodyPr tIns="0" rIns="0">
            <a:normAutofit/>
          </a:bodyPr>
          <a:lstStyle>
            <a:lvl1pPr marL="0" indent="0">
              <a:lnSpc>
                <a:spcPts val="2400"/>
              </a:lnSpc>
              <a:spcBef>
                <a:spcPts val="400"/>
              </a:spcBef>
              <a:spcAft>
                <a:spcPts val="400"/>
              </a:spcAft>
              <a:buNone/>
              <a:defRPr lang="en-CO" sz="2000" kern="1200" dirty="0">
                <a:solidFill>
                  <a:srgbClr val="002F6C"/>
                </a:solidFill>
                <a:latin typeface="Arial" panose="020B0604020202020204" pitchFamily="34" charset="0"/>
                <a:ea typeface="Roboto" panose="02000000000000000000" pitchFamily="2" charset="0"/>
                <a:cs typeface="Arial" panose="020B0604020202020204" pitchFamily="34" charset="0"/>
              </a:defRPr>
            </a:lvl1pPr>
            <a:lvl2pPr>
              <a:defRPr>
                <a:solidFill>
                  <a:srgbClr val="002F6C"/>
                </a:solidFill>
                <a:latin typeface="Roboto" panose="02000000000000000000" pitchFamily="2" charset="0"/>
                <a:ea typeface="Roboto" panose="02000000000000000000" pitchFamily="2" charset="0"/>
              </a:defRPr>
            </a:lvl2pPr>
            <a:lvl3pPr>
              <a:defRPr>
                <a:solidFill>
                  <a:srgbClr val="002F6C"/>
                </a:solidFill>
                <a:latin typeface="Roboto" panose="02000000000000000000" pitchFamily="2" charset="0"/>
                <a:ea typeface="Roboto" panose="02000000000000000000" pitchFamily="2" charset="0"/>
              </a:defRPr>
            </a:lvl3pPr>
            <a:lvl4pPr>
              <a:defRPr>
                <a:solidFill>
                  <a:srgbClr val="002F6C"/>
                </a:solidFill>
                <a:latin typeface="Roboto" panose="02000000000000000000" pitchFamily="2" charset="0"/>
                <a:ea typeface="Roboto" panose="02000000000000000000" pitchFamily="2" charset="0"/>
              </a:defRPr>
            </a:lvl4pPr>
            <a:lvl5pPr>
              <a:defRPr>
                <a:solidFill>
                  <a:srgbClr val="002F6C"/>
                </a:solidFill>
                <a:latin typeface="Roboto" panose="02000000000000000000" pitchFamily="2" charset="0"/>
                <a:ea typeface="Roboto" panose="02000000000000000000" pitchFamily="2" charset="0"/>
              </a:defRPr>
            </a:lvl5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endParaRPr lang="en-CO"/>
          </a:p>
        </p:txBody>
      </p:sp>
      <p:sp>
        <p:nvSpPr>
          <p:cNvPr id="24" name="Text Placeholder 20">
            <a:extLst>
              <a:ext uri="{FF2B5EF4-FFF2-40B4-BE49-F238E27FC236}">
                <a16:creationId xmlns:a16="http://schemas.microsoft.com/office/drawing/2014/main" id="{01BD8D8F-E9BB-384E-A09C-0CC9472E63F1}"/>
              </a:ext>
            </a:extLst>
          </p:cNvPr>
          <p:cNvSpPr>
            <a:spLocks noGrp="1"/>
          </p:cNvSpPr>
          <p:nvPr>
            <p:ph type="body" sz="quarter" idx="25"/>
          </p:nvPr>
        </p:nvSpPr>
        <p:spPr>
          <a:xfrm>
            <a:off x="3125787" y="4661045"/>
            <a:ext cx="2708276" cy="1252537"/>
          </a:xfrm>
        </p:spPr>
        <p:txBody>
          <a:bodyPr tIns="0" rIns="0">
            <a:normAutofit/>
          </a:bodyPr>
          <a:lstStyle>
            <a:lvl1pPr marL="0" indent="0">
              <a:lnSpc>
                <a:spcPts val="2400"/>
              </a:lnSpc>
              <a:spcBef>
                <a:spcPts val="400"/>
              </a:spcBef>
              <a:spcAft>
                <a:spcPts val="400"/>
              </a:spcAft>
              <a:buNone/>
              <a:defRPr lang="en-CO" sz="2000" kern="1200" dirty="0">
                <a:solidFill>
                  <a:srgbClr val="002F6C"/>
                </a:solidFill>
                <a:latin typeface="Arial" panose="020B0604020202020204" pitchFamily="34" charset="0"/>
                <a:ea typeface="Roboto" panose="02000000000000000000" pitchFamily="2" charset="0"/>
                <a:cs typeface="Arial" panose="020B0604020202020204" pitchFamily="34" charset="0"/>
              </a:defRPr>
            </a:lvl1pPr>
            <a:lvl2pPr>
              <a:defRPr>
                <a:solidFill>
                  <a:srgbClr val="002F6C"/>
                </a:solidFill>
                <a:latin typeface="Roboto" panose="02000000000000000000" pitchFamily="2" charset="0"/>
                <a:ea typeface="Roboto" panose="02000000000000000000" pitchFamily="2" charset="0"/>
              </a:defRPr>
            </a:lvl2pPr>
            <a:lvl3pPr>
              <a:defRPr>
                <a:solidFill>
                  <a:srgbClr val="002F6C"/>
                </a:solidFill>
                <a:latin typeface="Roboto" panose="02000000000000000000" pitchFamily="2" charset="0"/>
                <a:ea typeface="Roboto" panose="02000000000000000000" pitchFamily="2" charset="0"/>
              </a:defRPr>
            </a:lvl3pPr>
            <a:lvl4pPr>
              <a:defRPr>
                <a:solidFill>
                  <a:srgbClr val="002F6C"/>
                </a:solidFill>
                <a:latin typeface="Roboto" panose="02000000000000000000" pitchFamily="2" charset="0"/>
                <a:ea typeface="Roboto" panose="02000000000000000000" pitchFamily="2" charset="0"/>
              </a:defRPr>
            </a:lvl4pPr>
            <a:lvl5pPr>
              <a:defRPr>
                <a:solidFill>
                  <a:srgbClr val="002F6C"/>
                </a:solidFill>
                <a:latin typeface="Roboto" panose="02000000000000000000" pitchFamily="2" charset="0"/>
                <a:ea typeface="Roboto" panose="02000000000000000000" pitchFamily="2" charset="0"/>
              </a:defRPr>
            </a:lvl5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endParaRPr lang="en-CO"/>
          </a:p>
        </p:txBody>
      </p:sp>
      <p:sp>
        <p:nvSpPr>
          <p:cNvPr id="25" name="Text Placeholder 20">
            <a:extLst>
              <a:ext uri="{FF2B5EF4-FFF2-40B4-BE49-F238E27FC236}">
                <a16:creationId xmlns:a16="http://schemas.microsoft.com/office/drawing/2014/main" id="{F5E188A6-09B5-8E43-AA81-0EAD85898F24}"/>
              </a:ext>
            </a:extLst>
          </p:cNvPr>
          <p:cNvSpPr>
            <a:spLocks noGrp="1"/>
          </p:cNvSpPr>
          <p:nvPr>
            <p:ph type="body" sz="quarter" idx="26"/>
          </p:nvPr>
        </p:nvSpPr>
        <p:spPr>
          <a:xfrm>
            <a:off x="8484243" y="4648679"/>
            <a:ext cx="2708276" cy="1252537"/>
          </a:xfrm>
        </p:spPr>
        <p:txBody>
          <a:bodyPr tIns="0" rIns="0">
            <a:normAutofit/>
          </a:bodyPr>
          <a:lstStyle>
            <a:lvl1pPr marL="0" indent="0">
              <a:lnSpc>
                <a:spcPts val="2400"/>
              </a:lnSpc>
              <a:spcBef>
                <a:spcPts val="400"/>
              </a:spcBef>
              <a:spcAft>
                <a:spcPts val="400"/>
              </a:spcAft>
              <a:buNone/>
              <a:defRPr lang="en-CO" sz="2000" kern="1200" dirty="0">
                <a:solidFill>
                  <a:srgbClr val="002F6C"/>
                </a:solidFill>
                <a:latin typeface="Arial" panose="020B0604020202020204" pitchFamily="34" charset="0"/>
                <a:ea typeface="Roboto" panose="02000000000000000000" pitchFamily="2" charset="0"/>
                <a:cs typeface="Arial" panose="020B0604020202020204" pitchFamily="34" charset="0"/>
              </a:defRPr>
            </a:lvl1pPr>
            <a:lvl2pPr>
              <a:defRPr>
                <a:solidFill>
                  <a:srgbClr val="002F6C"/>
                </a:solidFill>
                <a:latin typeface="Roboto" panose="02000000000000000000" pitchFamily="2" charset="0"/>
                <a:ea typeface="Roboto" panose="02000000000000000000" pitchFamily="2" charset="0"/>
              </a:defRPr>
            </a:lvl2pPr>
            <a:lvl3pPr>
              <a:defRPr>
                <a:solidFill>
                  <a:srgbClr val="002F6C"/>
                </a:solidFill>
                <a:latin typeface="Roboto" panose="02000000000000000000" pitchFamily="2" charset="0"/>
                <a:ea typeface="Roboto" panose="02000000000000000000" pitchFamily="2" charset="0"/>
              </a:defRPr>
            </a:lvl3pPr>
            <a:lvl4pPr>
              <a:defRPr>
                <a:solidFill>
                  <a:srgbClr val="002F6C"/>
                </a:solidFill>
                <a:latin typeface="Roboto" panose="02000000000000000000" pitchFamily="2" charset="0"/>
                <a:ea typeface="Roboto" panose="02000000000000000000" pitchFamily="2" charset="0"/>
              </a:defRPr>
            </a:lvl4pPr>
            <a:lvl5pPr>
              <a:defRPr>
                <a:solidFill>
                  <a:srgbClr val="002F6C"/>
                </a:solidFill>
                <a:latin typeface="Roboto" panose="02000000000000000000" pitchFamily="2" charset="0"/>
                <a:ea typeface="Roboto" panose="02000000000000000000" pitchFamily="2" charset="0"/>
              </a:defRPr>
            </a:lvl5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endParaRPr lang="en-CO"/>
          </a:p>
        </p:txBody>
      </p:sp>
      <p:sp>
        <p:nvSpPr>
          <p:cNvPr id="26" name="Text Placeholder 20">
            <a:extLst>
              <a:ext uri="{FF2B5EF4-FFF2-40B4-BE49-F238E27FC236}">
                <a16:creationId xmlns:a16="http://schemas.microsoft.com/office/drawing/2014/main" id="{6379D85D-A94B-A845-913C-0F8A18663F86}"/>
              </a:ext>
            </a:extLst>
          </p:cNvPr>
          <p:cNvSpPr>
            <a:spLocks noGrp="1"/>
          </p:cNvSpPr>
          <p:nvPr>
            <p:ph type="body" sz="quarter" idx="27"/>
          </p:nvPr>
        </p:nvSpPr>
        <p:spPr>
          <a:xfrm>
            <a:off x="8484243" y="3241018"/>
            <a:ext cx="2708276" cy="1252537"/>
          </a:xfrm>
        </p:spPr>
        <p:txBody>
          <a:bodyPr tIns="0" rIns="0">
            <a:normAutofit/>
          </a:bodyPr>
          <a:lstStyle>
            <a:lvl1pPr marL="0" indent="0">
              <a:lnSpc>
                <a:spcPts val="2400"/>
              </a:lnSpc>
              <a:spcBef>
                <a:spcPts val="400"/>
              </a:spcBef>
              <a:spcAft>
                <a:spcPts val="400"/>
              </a:spcAft>
              <a:buNone/>
              <a:defRPr lang="en-CO" sz="2000" kern="1200" dirty="0">
                <a:solidFill>
                  <a:srgbClr val="002F6C"/>
                </a:solidFill>
                <a:latin typeface="Arial" panose="020B0604020202020204" pitchFamily="34" charset="0"/>
                <a:ea typeface="Roboto" panose="02000000000000000000" pitchFamily="2" charset="0"/>
                <a:cs typeface="Arial" panose="020B0604020202020204" pitchFamily="34" charset="0"/>
              </a:defRPr>
            </a:lvl1pPr>
            <a:lvl2pPr>
              <a:defRPr>
                <a:solidFill>
                  <a:srgbClr val="002F6C"/>
                </a:solidFill>
                <a:latin typeface="Roboto" panose="02000000000000000000" pitchFamily="2" charset="0"/>
                <a:ea typeface="Roboto" panose="02000000000000000000" pitchFamily="2" charset="0"/>
              </a:defRPr>
            </a:lvl2pPr>
            <a:lvl3pPr>
              <a:defRPr>
                <a:solidFill>
                  <a:srgbClr val="002F6C"/>
                </a:solidFill>
                <a:latin typeface="Roboto" panose="02000000000000000000" pitchFamily="2" charset="0"/>
                <a:ea typeface="Roboto" panose="02000000000000000000" pitchFamily="2" charset="0"/>
              </a:defRPr>
            </a:lvl3pPr>
            <a:lvl4pPr>
              <a:defRPr>
                <a:solidFill>
                  <a:srgbClr val="002F6C"/>
                </a:solidFill>
                <a:latin typeface="Roboto" panose="02000000000000000000" pitchFamily="2" charset="0"/>
                <a:ea typeface="Roboto" panose="02000000000000000000" pitchFamily="2" charset="0"/>
              </a:defRPr>
            </a:lvl4pPr>
            <a:lvl5pPr>
              <a:defRPr>
                <a:solidFill>
                  <a:srgbClr val="002F6C"/>
                </a:solidFill>
                <a:latin typeface="Roboto" panose="02000000000000000000" pitchFamily="2" charset="0"/>
                <a:ea typeface="Roboto" panose="02000000000000000000" pitchFamily="2" charset="0"/>
              </a:defRPr>
            </a:lvl5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endParaRPr lang="en-CO"/>
          </a:p>
        </p:txBody>
      </p:sp>
      <p:sp>
        <p:nvSpPr>
          <p:cNvPr id="27" name="Text Placeholder 20">
            <a:extLst>
              <a:ext uri="{FF2B5EF4-FFF2-40B4-BE49-F238E27FC236}">
                <a16:creationId xmlns:a16="http://schemas.microsoft.com/office/drawing/2014/main" id="{21186070-5CF8-0A48-9E93-9A13F5B50EF1}"/>
              </a:ext>
            </a:extLst>
          </p:cNvPr>
          <p:cNvSpPr>
            <a:spLocks noGrp="1"/>
          </p:cNvSpPr>
          <p:nvPr>
            <p:ph type="body" sz="quarter" idx="28"/>
          </p:nvPr>
        </p:nvSpPr>
        <p:spPr>
          <a:xfrm>
            <a:off x="8484243" y="1798717"/>
            <a:ext cx="2708276" cy="1252537"/>
          </a:xfrm>
        </p:spPr>
        <p:txBody>
          <a:bodyPr tIns="0" rIns="0">
            <a:normAutofit/>
          </a:bodyPr>
          <a:lstStyle>
            <a:lvl1pPr marL="0" indent="0">
              <a:lnSpc>
                <a:spcPts val="2400"/>
              </a:lnSpc>
              <a:spcBef>
                <a:spcPts val="400"/>
              </a:spcBef>
              <a:spcAft>
                <a:spcPts val="400"/>
              </a:spcAft>
              <a:buNone/>
              <a:defRPr lang="en-CO" sz="2000" kern="1200" dirty="0">
                <a:solidFill>
                  <a:srgbClr val="002F6C"/>
                </a:solidFill>
                <a:latin typeface="Arial" panose="020B0604020202020204" pitchFamily="34" charset="0"/>
                <a:ea typeface="Roboto" panose="02000000000000000000" pitchFamily="2" charset="0"/>
                <a:cs typeface="Arial" panose="020B0604020202020204" pitchFamily="34" charset="0"/>
              </a:defRPr>
            </a:lvl1pPr>
            <a:lvl2pPr>
              <a:defRPr>
                <a:solidFill>
                  <a:srgbClr val="002F6C"/>
                </a:solidFill>
                <a:latin typeface="Roboto" panose="02000000000000000000" pitchFamily="2" charset="0"/>
                <a:ea typeface="Roboto" panose="02000000000000000000" pitchFamily="2" charset="0"/>
              </a:defRPr>
            </a:lvl2pPr>
            <a:lvl3pPr>
              <a:defRPr>
                <a:solidFill>
                  <a:srgbClr val="002F6C"/>
                </a:solidFill>
                <a:latin typeface="Roboto" panose="02000000000000000000" pitchFamily="2" charset="0"/>
                <a:ea typeface="Roboto" panose="02000000000000000000" pitchFamily="2" charset="0"/>
              </a:defRPr>
            </a:lvl3pPr>
            <a:lvl4pPr>
              <a:defRPr>
                <a:solidFill>
                  <a:srgbClr val="002F6C"/>
                </a:solidFill>
                <a:latin typeface="Roboto" panose="02000000000000000000" pitchFamily="2" charset="0"/>
                <a:ea typeface="Roboto" panose="02000000000000000000" pitchFamily="2" charset="0"/>
              </a:defRPr>
            </a:lvl4pPr>
            <a:lvl5pPr>
              <a:defRPr>
                <a:solidFill>
                  <a:srgbClr val="002F6C"/>
                </a:solidFill>
                <a:latin typeface="Roboto" panose="02000000000000000000" pitchFamily="2" charset="0"/>
                <a:ea typeface="Roboto" panose="02000000000000000000" pitchFamily="2" charset="0"/>
              </a:defRPr>
            </a:lvl5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endParaRPr lang="en-CO"/>
          </a:p>
        </p:txBody>
      </p:sp>
    </p:spTree>
    <p:extLst>
      <p:ext uri="{BB962C8B-B14F-4D97-AF65-F5344CB8AC3E}">
        <p14:creationId xmlns:p14="http://schemas.microsoft.com/office/powerpoint/2010/main" val="39446775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with 3 columns and 3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F99D2-B9D8-DB42-8037-C3DFD72791A5}"/>
              </a:ext>
            </a:extLst>
          </p:cNvPr>
          <p:cNvSpPr>
            <a:spLocks noGrp="1"/>
          </p:cNvSpPr>
          <p:nvPr>
            <p:ph type="title"/>
          </p:nvPr>
        </p:nvSpPr>
        <p:spPr>
          <a:xfrm>
            <a:off x="838200" y="0"/>
            <a:ext cx="10515600"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CO"/>
          </a:p>
        </p:txBody>
      </p:sp>
      <p:sp>
        <p:nvSpPr>
          <p:cNvPr id="3" name="Slide Number Placeholder 2">
            <a:extLst>
              <a:ext uri="{FF2B5EF4-FFF2-40B4-BE49-F238E27FC236}">
                <a16:creationId xmlns:a16="http://schemas.microsoft.com/office/drawing/2014/main" id="{73D45671-E2A9-434C-923F-508FE7B75EBC}"/>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defRPr>
            </a:lvl1pPr>
          </a:lstStyle>
          <a:p>
            <a:fld id="{39117FFC-3E21-0845-923E-C3B678EE1D28}" type="slidenum">
              <a:rPr lang="en-CO" smtClean="0"/>
              <a:pPr/>
              <a:t>‹#›</a:t>
            </a:fld>
            <a:endParaRPr lang="en-CO"/>
          </a:p>
        </p:txBody>
      </p:sp>
      <p:sp>
        <p:nvSpPr>
          <p:cNvPr id="14" name="Picture Placeholder 4">
            <a:extLst>
              <a:ext uri="{FF2B5EF4-FFF2-40B4-BE49-F238E27FC236}">
                <a16:creationId xmlns:a16="http://schemas.microsoft.com/office/drawing/2014/main" id="{2769BFAF-76CC-9946-A053-C2A59308FAB0}"/>
              </a:ext>
            </a:extLst>
          </p:cNvPr>
          <p:cNvSpPr>
            <a:spLocks noGrp="1"/>
          </p:cNvSpPr>
          <p:nvPr>
            <p:ph type="pic" sz="quarter" idx="15"/>
          </p:nvPr>
        </p:nvSpPr>
        <p:spPr>
          <a:xfrm>
            <a:off x="838200" y="1678329"/>
            <a:ext cx="3315182" cy="1608881"/>
          </a:xfrm>
        </p:spPr>
        <p:txBody>
          <a:bodyPr/>
          <a:lstStyle>
            <a:lvl1pPr>
              <a:defRPr>
                <a:latin typeface="Arial" panose="020B0604020202020204" pitchFamily="34" charset="0"/>
                <a:cs typeface="Arial" panose="020B0604020202020204" pitchFamily="34" charset="0"/>
              </a:defRPr>
            </a:lvl1pPr>
          </a:lstStyle>
          <a:p>
            <a:endParaRPr lang="en-CO"/>
          </a:p>
        </p:txBody>
      </p:sp>
      <p:sp>
        <p:nvSpPr>
          <p:cNvPr id="16" name="Picture Placeholder 4">
            <a:extLst>
              <a:ext uri="{FF2B5EF4-FFF2-40B4-BE49-F238E27FC236}">
                <a16:creationId xmlns:a16="http://schemas.microsoft.com/office/drawing/2014/main" id="{3DCE6198-8A31-5046-B86D-FB71C9AAC9CD}"/>
              </a:ext>
            </a:extLst>
          </p:cNvPr>
          <p:cNvSpPr>
            <a:spLocks noGrp="1"/>
          </p:cNvSpPr>
          <p:nvPr>
            <p:ph type="pic" sz="quarter" idx="17"/>
          </p:nvPr>
        </p:nvSpPr>
        <p:spPr>
          <a:xfrm>
            <a:off x="4438409" y="1678329"/>
            <a:ext cx="3315182" cy="1608882"/>
          </a:xfrm>
        </p:spPr>
        <p:txBody>
          <a:bodyPr/>
          <a:lstStyle>
            <a:lvl1pPr>
              <a:defRPr>
                <a:latin typeface="Arial" panose="020B0604020202020204" pitchFamily="34" charset="0"/>
                <a:cs typeface="Arial" panose="020B0604020202020204" pitchFamily="34" charset="0"/>
              </a:defRPr>
            </a:lvl1pPr>
          </a:lstStyle>
          <a:p>
            <a:endParaRPr lang="en-CO"/>
          </a:p>
        </p:txBody>
      </p:sp>
      <p:sp>
        <p:nvSpPr>
          <p:cNvPr id="17" name="Picture Placeholder 4">
            <a:extLst>
              <a:ext uri="{FF2B5EF4-FFF2-40B4-BE49-F238E27FC236}">
                <a16:creationId xmlns:a16="http://schemas.microsoft.com/office/drawing/2014/main" id="{F14912B0-FCE4-5944-A7FD-CE99E1FD9A89}"/>
              </a:ext>
            </a:extLst>
          </p:cNvPr>
          <p:cNvSpPr>
            <a:spLocks noGrp="1"/>
          </p:cNvSpPr>
          <p:nvPr>
            <p:ph type="pic" sz="quarter" idx="18"/>
          </p:nvPr>
        </p:nvSpPr>
        <p:spPr>
          <a:xfrm>
            <a:off x="8038618" y="1678329"/>
            <a:ext cx="3315182" cy="1608882"/>
          </a:xfrm>
        </p:spPr>
        <p:txBody>
          <a:bodyPr/>
          <a:lstStyle>
            <a:lvl1pPr>
              <a:defRPr>
                <a:latin typeface="Arial" panose="020B0604020202020204" pitchFamily="34" charset="0"/>
                <a:cs typeface="Arial" panose="020B0604020202020204" pitchFamily="34" charset="0"/>
              </a:defRPr>
            </a:lvl1pPr>
          </a:lstStyle>
          <a:p>
            <a:endParaRPr lang="en-CO"/>
          </a:p>
        </p:txBody>
      </p:sp>
      <p:sp>
        <p:nvSpPr>
          <p:cNvPr id="22" name="Text Placeholder 4">
            <a:extLst>
              <a:ext uri="{FF2B5EF4-FFF2-40B4-BE49-F238E27FC236}">
                <a16:creationId xmlns:a16="http://schemas.microsoft.com/office/drawing/2014/main" id="{5FF0481D-FA0B-6B4D-9D07-62D538905412}"/>
              </a:ext>
            </a:extLst>
          </p:cNvPr>
          <p:cNvSpPr>
            <a:spLocks noGrp="1"/>
          </p:cNvSpPr>
          <p:nvPr>
            <p:ph type="body" sz="quarter" idx="23"/>
          </p:nvPr>
        </p:nvSpPr>
        <p:spPr>
          <a:xfrm>
            <a:off x="4438409" y="3463029"/>
            <a:ext cx="3314700" cy="2782888"/>
          </a:xfrm>
        </p:spPr>
        <p:txBody>
          <a:bodyPr/>
          <a:lstStyle>
            <a:lvl1pPr marL="0" indent="0">
              <a:buNone/>
              <a:defRPr sz="2400">
                <a:solidFill>
                  <a:srgbClr val="002F6C"/>
                </a:solidFill>
                <a:latin typeface="Arial" panose="020B0604020202020204" pitchFamily="34" charset="0"/>
                <a:ea typeface="Roboto" panose="02000000000000000000" pitchFamily="2" charset="0"/>
                <a:cs typeface="Arial" panose="020B0604020202020204" pitchFamily="34" charset="0"/>
              </a:defRPr>
            </a:lvl1pPr>
            <a:lvl2pPr>
              <a:defRPr>
                <a:solidFill>
                  <a:schemeClr val="tx1">
                    <a:lumMod val="75000"/>
                    <a:lumOff val="25000"/>
                  </a:schemeClr>
                </a:solidFill>
                <a:latin typeface="Arial" panose="020B0604020202020204" pitchFamily="34" charset="0"/>
                <a:ea typeface="Roboto" panose="02000000000000000000" pitchFamily="2" charset="0"/>
                <a:cs typeface="Arial" panose="020B0604020202020204" pitchFamily="34" charset="0"/>
              </a:defRPr>
            </a:lvl2pPr>
            <a:lvl3pPr>
              <a:defRPr>
                <a:solidFill>
                  <a:schemeClr val="tx1">
                    <a:lumMod val="75000"/>
                    <a:lumOff val="25000"/>
                  </a:schemeClr>
                </a:solidFill>
                <a:latin typeface="Arial" panose="020B0604020202020204" pitchFamily="34" charset="0"/>
                <a:ea typeface="Roboto" panose="02000000000000000000" pitchFamily="2" charset="0"/>
                <a:cs typeface="Arial" panose="020B0604020202020204" pitchFamily="34" charset="0"/>
              </a:defRPr>
            </a:lvl3pPr>
            <a:lvl4pPr>
              <a:defRPr>
                <a:solidFill>
                  <a:schemeClr val="tx1">
                    <a:lumMod val="75000"/>
                    <a:lumOff val="25000"/>
                  </a:schemeClr>
                </a:solidFill>
                <a:latin typeface="Arial" panose="020B0604020202020204" pitchFamily="34" charset="0"/>
                <a:ea typeface="Roboto" panose="02000000000000000000" pitchFamily="2" charset="0"/>
                <a:cs typeface="Arial" panose="020B0604020202020204" pitchFamily="34" charset="0"/>
              </a:defRPr>
            </a:lvl4pPr>
            <a:lvl5pPr>
              <a:defRPr>
                <a:solidFill>
                  <a:schemeClr val="tx1">
                    <a:lumMod val="75000"/>
                    <a:lumOff val="25000"/>
                  </a:schemeClr>
                </a:solidFill>
                <a:latin typeface="Arial" panose="020B0604020202020204" pitchFamily="34" charset="0"/>
                <a:ea typeface="Roboto" panose="02000000000000000000" pitchFamily="2"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23" name="Text Placeholder 4">
            <a:extLst>
              <a:ext uri="{FF2B5EF4-FFF2-40B4-BE49-F238E27FC236}">
                <a16:creationId xmlns:a16="http://schemas.microsoft.com/office/drawing/2014/main" id="{B936D439-DE5A-9046-A3B6-B1D167A11C50}"/>
              </a:ext>
            </a:extLst>
          </p:cNvPr>
          <p:cNvSpPr>
            <a:spLocks noGrp="1"/>
          </p:cNvSpPr>
          <p:nvPr>
            <p:ph type="body" sz="quarter" idx="24"/>
          </p:nvPr>
        </p:nvSpPr>
        <p:spPr>
          <a:xfrm>
            <a:off x="837718" y="3482237"/>
            <a:ext cx="3314700" cy="2782888"/>
          </a:xfrm>
        </p:spPr>
        <p:txBody>
          <a:bodyPr/>
          <a:lstStyle>
            <a:lvl1pPr marL="0" indent="0">
              <a:buNone/>
              <a:defRPr sz="2400">
                <a:solidFill>
                  <a:srgbClr val="002F6C"/>
                </a:solidFill>
                <a:latin typeface="Arial" panose="020B0604020202020204" pitchFamily="34" charset="0"/>
                <a:ea typeface="Roboto" panose="02000000000000000000" pitchFamily="2" charset="0"/>
                <a:cs typeface="Arial" panose="020B0604020202020204" pitchFamily="34" charset="0"/>
              </a:defRPr>
            </a:lvl1pPr>
            <a:lvl2pPr>
              <a:defRPr>
                <a:solidFill>
                  <a:schemeClr val="tx1">
                    <a:lumMod val="75000"/>
                    <a:lumOff val="25000"/>
                  </a:schemeClr>
                </a:solidFill>
                <a:latin typeface="Arial" panose="020B0604020202020204" pitchFamily="34" charset="0"/>
                <a:ea typeface="Roboto" panose="02000000000000000000" pitchFamily="2" charset="0"/>
                <a:cs typeface="Arial" panose="020B0604020202020204" pitchFamily="34" charset="0"/>
              </a:defRPr>
            </a:lvl2pPr>
            <a:lvl3pPr>
              <a:defRPr>
                <a:solidFill>
                  <a:schemeClr val="tx1">
                    <a:lumMod val="75000"/>
                    <a:lumOff val="25000"/>
                  </a:schemeClr>
                </a:solidFill>
                <a:latin typeface="Arial" panose="020B0604020202020204" pitchFamily="34" charset="0"/>
                <a:ea typeface="Roboto" panose="02000000000000000000" pitchFamily="2" charset="0"/>
                <a:cs typeface="Arial" panose="020B0604020202020204" pitchFamily="34" charset="0"/>
              </a:defRPr>
            </a:lvl3pPr>
            <a:lvl4pPr>
              <a:defRPr>
                <a:solidFill>
                  <a:schemeClr val="tx1">
                    <a:lumMod val="75000"/>
                    <a:lumOff val="25000"/>
                  </a:schemeClr>
                </a:solidFill>
                <a:latin typeface="Arial" panose="020B0604020202020204" pitchFamily="34" charset="0"/>
                <a:ea typeface="Roboto" panose="02000000000000000000" pitchFamily="2" charset="0"/>
                <a:cs typeface="Arial" panose="020B0604020202020204" pitchFamily="34" charset="0"/>
              </a:defRPr>
            </a:lvl4pPr>
            <a:lvl5pPr>
              <a:defRPr>
                <a:solidFill>
                  <a:schemeClr val="tx1">
                    <a:lumMod val="75000"/>
                    <a:lumOff val="25000"/>
                  </a:schemeClr>
                </a:solidFill>
                <a:latin typeface="Arial" panose="020B0604020202020204" pitchFamily="34" charset="0"/>
                <a:ea typeface="Roboto" panose="02000000000000000000" pitchFamily="2"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24" name="Text Placeholder 4">
            <a:extLst>
              <a:ext uri="{FF2B5EF4-FFF2-40B4-BE49-F238E27FC236}">
                <a16:creationId xmlns:a16="http://schemas.microsoft.com/office/drawing/2014/main" id="{C36C1FDB-8AC3-B34A-B704-17A02C62DDCC}"/>
              </a:ext>
            </a:extLst>
          </p:cNvPr>
          <p:cNvSpPr>
            <a:spLocks noGrp="1"/>
          </p:cNvSpPr>
          <p:nvPr>
            <p:ph type="body" sz="quarter" idx="25"/>
          </p:nvPr>
        </p:nvSpPr>
        <p:spPr>
          <a:xfrm>
            <a:off x="8039100" y="3463029"/>
            <a:ext cx="3314700" cy="2782888"/>
          </a:xfrm>
        </p:spPr>
        <p:txBody>
          <a:bodyPr/>
          <a:lstStyle>
            <a:lvl1pPr marL="0" indent="0">
              <a:buNone/>
              <a:defRPr sz="2400">
                <a:solidFill>
                  <a:srgbClr val="002F6C"/>
                </a:solidFill>
                <a:latin typeface="Arial" panose="020B0604020202020204" pitchFamily="34" charset="0"/>
                <a:ea typeface="Roboto" panose="02000000000000000000" pitchFamily="2" charset="0"/>
                <a:cs typeface="Arial" panose="020B0604020202020204" pitchFamily="34" charset="0"/>
              </a:defRPr>
            </a:lvl1pPr>
            <a:lvl2pPr>
              <a:defRPr>
                <a:solidFill>
                  <a:schemeClr val="tx1">
                    <a:lumMod val="75000"/>
                    <a:lumOff val="25000"/>
                  </a:schemeClr>
                </a:solidFill>
                <a:latin typeface="Arial" panose="020B0604020202020204" pitchFamily="34" charset="0"/>
                <a:ea typeface="Roboto" panose="02000000000000000000" pitchFamily="2" charset="0"/>
                <a:cs typeface="Arial" panose="020B0604020202020204" pitchFamily="34" charset="0"/>
              </a:defRPr>
            </a:lvl2pPr>
            <a:lvl3pPr>
              <a:defRPr>
                <a:solidFill>
                  <a:schemeClr val="tx1">
                    <a:lumMod val="75000"/>
                    <a:lumOff val="25000"/>
                  </a:schemeClr>
                </a:solidFill>
                <a:latin typeface="Arial" panose="020B0604020202020204" pitchFamily="34" charset="0"/>
                <a:ea typeface="Roboto" panose="02000000000000000000" pitchFamily="2" charset="0"/>
                <a:cs typeface="Arial" panose="020B0604020202020204" pitchFamily="34" charset="0"/>
              </a:defRPr>
            </a:lvl3pPr>
            <a:lvl4pPr>
              <a:defRPr>
                <a:solidFill>
                  <a:schemeClr val="tx1">
                    <a:lumMod val="75000"/>
                    <a:lumOff val="25000"/>
                  </a:schemeClr>
                </a:solidFill>
                <a:latin typeface="Arial" panose="020B0604020202020204" pitchFamily="34" charset="0"/>
                <a:ea typeface="Roboto" panose="02000000000000000000" pitchFamily="2" charset="0"/>
                <a:cs typeface="Arial" panose="020B0604020202020204" pitchFamily="34" charset="0"/>
              </a:defRPr>
            </a:lvl4pPr>
            <a:lvl5pPr>
              <a:defRPr>
                <a:solidFill>
                  <a:schemeClr val="tx1">
                    <a:lumMod val="75000"/>
                    <a:lumOff val="25000"/>
                  </a:schemeClr>
                </a:solidFill>
                <a:latin typeface="Arial" panose="020B0604020202020204" pitchFamily="34" charset="0"/>
                <a:ea typeface="Roboto" panose="02000000000000000000" pitchFamily="2"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Tree>
    <p:extLst>
      <p:ext uri="{BB962C8B-B14F-4D97-AF65-F5344CB8AC3E}">
        <p14:creationId xmlns:p14="http://schemas.microsoft.com/office/powerpoint/2010/main" val="3388163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with light backgroun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DA832BD-53EF-4F41-884C-E17E245F3C35}"/>
              </a:ext>
            </a:extLst>
          </p:cNvPr>
          <p:cNvSpPr>
            <a:spLocks noGrp="1"/>
          </p:cNvSpPr>
          <p:nvPr>
            <p:ph type="sldNum" sz="quarter" idx="10"/>
          </p:nvPr>
        </p:nvSpPr>
        <p:spPr/>
        <p:txBody>
          <a:bodyPr/>
          <a:lstStyle/>
          <a:p>
            <a:fld id="{39117FFC-3E21-0845-923E-C3B678EE1D28}" type="slidenum">
              <a:rPr lang="en-CO" smtClean="0"/>
              <a:pPr/>
              <a:t>‹#›</a:t>
            </a:fld>
            <a:endParaRPr lang="en-CO"/>
          </a:p>
        </p:txBody>
      </p:sp>
    </p:spTree>
    <p:extLst>
      <p:ext uri="{BB962C8B-B14F-4D97-AF65-F5344CB8AC3E}">
        <p14:creationId xmlns:p14="http://schemas.microsoft.com/office/powerpoint/2010/main" val="5361199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with light background and map">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DA832BD-53EF-4F41-884C-E17E245F3C35}"/>
              </a:ext>
            </a:extLst>
          </p:cNvPr>
          <p:cNvSpPr>
            <a:spLocks noGrp="1"/>
          </p:cNvSpPr>
          <p:nvPr>
            <p:ph type="sldNum" sz="quarter" idx="10"/>
          </p:nvPr>
        </p:nvSpPr>
        <p:spPr/>
        <p:txBody>
          <a:bodyPr/>
          <a:lstStyle/>
          <a:p>
            <a:fld id="{39117FFC-3E21-0845-923E-C3B678EE1D28}" type="slidenum">
              <a:rPr lang="en-CO" smtClean="0"/>
              <a:pPr/>
              <a:t>‹#›</a:t>
            </a:fld>
            <a:endParaRPr lang="en-CO"/>
          </a:p>
        </p:txBody>
      </p:sp>
      <p:pic>
        <p:nvPicPr>
          <p:cNvPr id="7" name="Picture 6" descr="A picture containing night sky&#10;&#10;Description automatically generated">
            <a:extLst>
              <a:ext uri="{FF2B5EF4-FFF2-40B4-BE49-F238E27FC236}">
                <a16:creationId xmlns:a16="http://schemas.microsoft.com/office/drawing/2014/main" id="{45658759-609F-194A-B870-B781F4D9F1AD}"/>
              </a:ext>
            </a:extLst>
          </p:cNvPr>
          <p:cNvPicPr>
            <a:picLocks noChangeAspect="1"/>
          </p:cNvPicPr>
          <p:nvPr userDrawn="1"/>
        </p:nvPicPr>
        <p:blipFill rotWithShape="1">
          <a:blip r:embed="rId2"/>
          <a:srcRect l="4610" t="2672" r="5085" b="65317"/>
          <a:stretch/>
        </p:blipFill>
        <p:spPr>
          <a:xfrm>
            <a:off x="1066800" y="909263"/>
            <a:ext cx="10058400" cy="5039474"/>
          </a:xfrm>
          <a:prstGeom prst="rect">
            <a:avLst/>
          </a:prstGeom>
        </p:spPr>
      </p:pic>
      <p:sp>
        <p:nvSpPr>
          <p:cNvPr id="8" name="Title 1">
            <a:extLst>
              <a:ext uri="{FF2B5EF4-FFF2-40B4-BE49-F238E27FC236}">
                <a16:creationId xmlns:a16="http://schemas.microsoft.com/office/drawing/2014/main" id="{8CC4D3F7-6A6C-F74C-947E-159A1BE5BF4E}"/>
              </a:ext>
            </a:extLst>
          </p:cNvPr>
          <p:cNvSpPr>
            <a:spLocks noGrp="1"/>
          </p:cNvSpPr>
          <p:nvPr>
            <p:ph type="title"/>
          </p:nvPr>
        </p:nvSpPr>
        <p:spPr>
          <a:xfrm>
            <a:off x="838200" y="365125"/>
            <a:ext cx="10515600" cy="1325563"/>
          </a:xfrm>
        </p:spPr>
        <p:txBody>
          <a:bodyPr/>
          <a:lstStyle>
            <a:lvl1pPr>
              <a:defRPr>
                <a:solidFill>
                  <a:srgbClr val="002F6C"/>
                </a:solidFill>
                <a:latin typeface="Arial" panose="020B0604020202020204" pitchFamily="34" charset="0"/>
                <a:ea typeface="Roboto" panose="02000000000000000000" pitchFamily="2" charset="0"/>
                <a:cs typeface="Arial" panose="020B0604020202020204" pitchFamily="34" charset="0"/>
              </a:defRPr>
            </a:lvl1pPr>
          </a:lstStyle>
          <a:p>
            <a:r>
              <a:rPr lang="en-US"/>
              <a:t>Click to edit Master title style</a:t>
            </a:r>
            <a:endParaRPr lang="en-CO"/>
          </a:p>
        </p:txBody>
      </p:sp>
    </p:spTree>
    <p:extLst>
      <p:ext uri="{BB962C8B-B14F-4D97-AF65-F5344CB8AC3E}">
        <p14:creationId xmlns:p14="http://schemas.microsoft.com/office/powerpoint/2010/main" val="31024733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884258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ackground: ROV">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8A35C2-A750-7647-B1D2-EB30BADDF1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Овал 18">
            <a:extLst>
              <a:ext uri="{FF2B5EF4-FFF2-40B4-BE49-F238E27FC236}">
                <a16:creationId xmlns:a16="http://schemas.microsoft.com/office/drawing/2014/main" id="{8E0A778A-490D-6E49-9BD8-38990A2054D0}"/>
              </a:ext>
            </a:extLst>
          </p:cNvPr>
          <p:cNvSpPr/>
          <p:nvPr userDrawn="1"/>
        </p:nvSpPr>
        <p:spPr>
          <a:xfrm>
            <a:off x="2798778" y="128770"/>
            <a:ext cx="6600793" cy="6600459"/>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p>
        </p:txBody>
      </p:sp>
      <p:sp>
        <p:nvSpPr>
          <p:cNvPr id="7" name="Полилиния 19">
            <a:extLst>
              <a:ext uri="{FF2B5EF4-FFF2-40B4-BE49-F238E27FC236}">
                <a16:creationId xmlns:a16="http://schemas.microsoft.com/office/drawing/2014/main" id="{4A81EB22-1E99-EE46-B56C-C3D71677D3A7}"/>
              </a:ext>
            </a:extLst>
          </p:cNvPr>
          <p:cNvSpPr/>
          <p:nvPr userDrawn="1"/>
        </p:nvSpPr>
        <p:spPr>
          <a:xfrm>
            <a:off x="-287" y="0"/>
            <a:ext cx="12191785" cy="6858000"/>
          </a:xfrm>
          <a:custGeom>
            <a:avLst/>
            <a:gdLst>
              <a:gd name="connsiteX0" fmla="*/ 12192001 w 24385158"/>
              <a:gd name="connsiteY0" fmla="*/ 264173 h 13717588"/>
              <a:gd name="connsiteX1" fmla="*/ 5597382 w 24385158"/>
              <a:gd name="connsiteY1" fmla="*/ 6858794 h 13717588"/>
              <a:gd name="connsiteX2" fmla="*/ 12192001 w 24385158"/>
              <a:gd name="connsiteY2" fmla="*/ 13453415 h 13717588"/>
              <a:gd name="connsiteX3" fmla="*/ 18786622 w 24385158"/>
              <a:gd name="connsiteY3" fmla="*/ 6858794 h 13717588"/>
              <a:gd name="connsiteX4" fmla="*/ 12192001 w 24385158"/>
              <a:gd name="connsiteY4" fmla="*/ 264173 h 13717588"/>
              <a:gd name="connsiteX5" fmla="*/ 0 w 24385158"/>
              <a:gd name="connsiteY5" fmla="*/ 0 h 13717588"/>
              <a:gd name="connsiteX6" fmla="*/ 24385158 w 24385158"/>
              <a:gd name="connsiteY6" fmla="*/ 0 h 13717588"/>
              <a:gd name="connsiteX7" fmla="*/ 24385158 w 24385158"/>
              <a:gd name="connsiteY7" fmla="*/ 13717588 h 13717588"/>
              <a:gd name="connsiteX8" fmla="*/ 0 w 24385158"/>
              <a:gd name="connsiteY8" fmla="*/ 13717588 h 1371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5158" h="13717588">
                <a:moveTo>
                  <a:pt x="12192001" y="264173"/>
                </a:moveTo>
                <a:cubicBezTo>
                  <a:pt x="8549892" y="264173"/>
                  <a:pt x="5597382" y="3216685"/>
                  <a:pt x="5597382" y="6858794"/>
                </a:cubicBezTo>
                <a:cubicBezTo>
                  <a:pt x="5597382" y="10500903"/>
                  <a:pt x="8549892" y="13453415"/>
                  <a:pt x="12192001" y="13453415"/>
                </a:cubicBezTo>
                <a:cubicBezTo>
                  <a:pt x="15834110" y="13453415"/>
                  <a:pt x="18786622" y="10500903"/>
                  <a:pt x="18786622" y="6858794"/>
                </a:cubicBezTo>
                <a:cubicBezTo>
                  <a:pt x="18786622" y="3216685"/>
                  <a:pt x="15834110" y="264173"/>
                  <a:pt x="12192001" y="264173"/>
                </a:cubicBezTo>
                <a:close/>
                <a:moveTo>
                  <a:pt x="0" y="0"/>
                </a:moveTo>
                <a:lnTo>
                  <a:pt x="24385158" y="0"/>
                </a:lnTo>
                <a:lnTo>
                  <a:pt x="24385158" y="13717588"/>
                </a:lnTo>
                <a:lnTo>
                  <a:pt x="0" y="13717588"/>
                </a:lnTo>
                <a:close/>
              </a:path>
            </a:pathLst>
          </a:custGeom>
          <a:solidFill>
            <a:srgbClr val="002F6C">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699" tIns="22849" rIns="45699" bIns="22849" rtlCol="0" anchor="ctr">
            <a:noAutofit/>
          </a:bodyPr>
          <a:lstStyle/>
          <a:p>
            <a:pPr algn="ctr"/>
            <a:endParaRPr lang="ru-RU"/>
          </a:p>
        </p:txBody>
      </p:sp>
      <p:sp>
        <p:nvSpPr>
          <p:cNvPr id="8" name="Полилиния 20">
            <a:extLst>
              <a:ext uri="{FF2B5EF4-FFF2-40B4-BE49-F238E27FC236}">
                <a16:creationId xmlns:a16="http://schemas.microsoft.com/office/drawing/2014/main" id="{AB242DB5-8E84-454F-8F2C-DF0A2756C424}"/>
              </a:ext>
            </a:extLst>
          </p:cNvPr>
          <p:cNvSpPr/>
          <p:nvPr userDrawn="1"/>
        </p:nvSpPr>
        <p:spPr>
          <a:xfrm>
            <a:off x="1311250" y="0"/>
            <a:ext cx="9568713" cy="6858000"/>
          </a:xfrm>
          <a:custGeom>
            <a:avLst/>
            <a:gdLst>
              <a:gd name="connsiteX0" fmla="*/ 15254724 w 19138672"/>
              <a:gd name="connsiteY0" fmla="*/ 0 h 13717588"/>
              <a:gd name="connsiteX1" fmla="*/ 16238286 w 19138672"/>
              <a:gd name="connsiteY1" fmla="*/ 0 h 13717588"/>
              <a:gd name="connsiteX2" fmla="*/ 16335878 w 19138672"/>
              <a:gd name="connsiteY2" fmla="*/ 93046 h 13717588"/>
              <a:gd name="connsiteX3" fmla="*/ 19138672 w 19138672"/>
              <a:gd name="connsiteY3" fmla="*/ 6859588 h 13717588"/>
              <a:gd name="connsiteX4" fmla="*/ 16335880 w 19138672"/>
              <a:gd name="connsiteY4" fmla="*/ 13626131 h 13717588"/>
              <a:gd name="connsiteX5" fmla="*/ 16239952 w 19138672"/>
              <a:gd name="connsiteY5" fmla="*/ 13717588 h 13717588"/>
              <a:gd name="connsiteX6" fmla="*/ 15256558 w 19138672"/>
              <a:gd name="connsiteY6" fmla="*/ 13717588 h 13717588"/>
              <a:gd name="connsiteX7" fmla="*/ 15560026 w 19138672"/>
              <a:gd name="connsiteY7" fmla="*/ 13454718 h 13717588"/>
              <a:gd name="connsiteX8" fmla="*/ 18479048 w 19138672"/>
              <a:gd name="connsiteY8" fmla="*/ 6859588 h 13717588"/>
              <a:gd name="connsiteX9" fmla="*/ 15560024 w 19138672"/>
              <a:gd name="connsiteY9" fmla="*/ 264458 h 13717588"/>
              <a:gd name="connsiteX10" fmla="*/ 2900387 w 19138672"/>
              <a:gd name="connsiteY10" fmla="*/ 0 h 13717588"/>
              <a:gd name="connsiteX11" fmla="*/ 3883950 w 19138672"/>
              <a:gd name="connsiteY11" fmla="*/ 0 h 13717588"/>
              <a:gd name="connsiteX12" fmla="*/ 3578649 w 19138672"/>
              <a:gd name="connsiteY12" fmla="*/ 264458 h 13717588"/>
              <a:gd name="connsiteX13" fmla="*/ 659626 w 19138672"/>
              <a:gd name="connsiteY13" fmla="*/ 6859588 h 13717588"/>
              <a:gd name="connsiteX14" fmla="*/ 3578648 w 19138672"/>
              <a:gd name="connsiteY14" fmla="*/ 13454718 h 13717588"/>
              <a:gd name="connsiteX15" fmla="*/ 3882115 w 19138672"/>
              <a:gd name="connsiteY15" fmla="*/ 13717588 h 13717588"/>
              <a:gd name="connsiteX16" fmla="*/ 2898721 w 19138672"/>
              <a:gd name="connsiteY16" fmla="*/ 13717588 h 13717588"/>
              <a:gd name="connsiteX17" fmla="*/ 2802794 w 19138672"/>
              <a:gd name="connsiteY17" fmla="*/ 13626131 h 13717588"/>
              <a:gd name="connsiteX18" fmla="*/ 0 w 19138672"/>
              <a:gd name="connsiteY18" fmla="*/ 6859588 h 13717588"/>
              <a:gd name="connsiteX19" fmla="*/ 2802795 w 19138672"/>
              <a:gd name="connsiteY19" fmla="*/ 93046 h 1371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38672" h="13717588">
                <a:moveTo>
                  <a:pt x="15254724" y="0"/>
                </a:moveTo>
                <a:lnTo>
                  <a:pt x="16238286" y="0"/>
                </a:lnTo>
                <a:lnTo>
                  <a:pt x="16335878" y="93046"/>
                </a:lnTo>
                <a:cubicBezTo>
                  <a:pt x="18067588" y="1824755"/>
                  <a:pt x="19138672" y="4217089"/>
                  <a:pt x="19138672" y="6859588"/>
                </a:cubicBezTo>
                <a:cubicBezTo>
                  <a:pt x="19138672" y="9502088"/>
                  <a:pt x="18067588" y="11894421"/>
                  <a:pt x="16335880" y="13626131"/>
                </a:cubicBezTo>
                <a:lnTo>
                  <a:pt x="16239952" y="13717588"/>
                </a:lnTo>
                <a:lnTo>
                  <a:pt x="15256558" y="13717588"/>
                </a:lnTo>
                <a:lnTo>
                  <a:pt x="15560026" y="13454718"/>
                </a:lnTo>
                <a:cubicBezTo>
                  <a:pt x="17353242" y="11824884"/>
                  <a:pt x="18479048" y="9473709"/>
                  <a:pt x="18479048" y="6859588"/>
                </a:cubicBezTo>
                <a:cubicBezTo>
                  <a:pt x="18479048" y="4245468"/>
                  <a:pt x="17353242" y="1894293"/>
                  <a:pt x="15560024" y="264458"/>
                </a:cubicBezTo>
                <a:close/>
                <a:moveTo>
                  <a:pt x="2900387" y="0"/>
                </a:moveTo>
                <a:lnTo>
                  <a:pt x="3883950" y="0"/>
                </a:lnTo>
                <a:lnTo>
                  <a:pt x="3578649" y="264458"/>
                </a:lnTo>
                <a:cubicBezTo>
                  <a:pt x="1785431" y="1894293"/>
                  <a:pt x="659626" y="4245468"/>
                  <a:pt x="659626" y="6859588"/>
                </a:cubicBezTo>
                <a:cubicBezTo>
                  <a:pt x="659626" y="9473709"/>
                  <a:pt x="1785431" y="11824884"/>
                  <a:pt x="3578648" y="13454718"/>
                </a:cubicBezTo>
                <a:lnTo>
                  <a:pt x="3882115" y="13717588"/>
                </a:lnTo>
                <a:lnTo>
                  <a:pt x="2898721" y="13717588"/>
                </a:lnTo>
                <a:lnTo>
                  <a:pt x="2802794" y="13626131"/>
                </a:lnTo>
                <a:cubicBezTo>
                  <a:pt x="1071085" y="11894421"/>
                  <a:pt x="0" y="9502088"/>
                  <a:pt x="0" y="6859588"/>
                </a:cubicBezTo>
                <a:cubicBezTo>
                  <a:pt x="0" y="4217089"/>
                  <a:pt x="1071085" y="1824755"/>
                  <a:pt x="2802795" y="93046"/>
                </a:cubicBezTo>
                <a:close/>
              </a:path>
            </a:pathLst>
          </a:custGeom>
          <a:gradFill flip="none" rotWithShape="1">
            <a:gsLst>
              <a:gs pos="44000">
                <a:schemeClr val="accent2"/>
              </a:gs>
              <a:gs pos="87000">
                <a:schemeClr val="bg2">
                  <a:alpha val="50000"/>
                </a:schemeClr>
              </a:gs>
              <a:gs pos="3000">
                <a:schemeClr val="bg2">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p>
        </p:txBody>
      </p:sp>
      <p:sp>
        <p:nvSpPr>
          <p:cNvPr id="9" name="Овал 18">
            <a:extLst>
              <a:ext uri="{FF2B5EF4-FFF2-40B4-BE49-F238E27FC236}">
                <a16:creationId xmlns:a16="http://schemas.microsoft.com/office/drawing/2014/main" id="{BDC4CE88-3D5F-1447-B48A-BC6A222977BE}"/>
              </a:ext>
            </a:extLst>
          </p:cNvPr>
          <p:cNvSpPr/>
          <p:nvPr userDrawn="1"/>
        </p:nvSpPr>
        <p:spPr>
          <a:xfrm>
            <a:off x="3025781" y="359331"/>
            <a:ext cx="6139647" cy="6139336"/>
          </a:xfrm>
          <a:prstGeom prst="ellipse">
            <a:avLst/>
          </a:prstGeom>
          <a:gradFill>
            <a:gsLst>
              <a:gs pos="0">
                <a:srgbClr val="002F6C">
                  <a:alpha val="54000"/>
                </a:srgbClr>
              </a:gs>
              <a:gs pos="100000">
                <a:srgbClr val="60C3CE">
                  <a:alpha val="9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latin typeface="Roboto" panose="02000000000000000000" pitchFamily="2" charset="0"/>
              <a:ea typeface="Roboto" panose="02000000000000000000" pitchFamily="2" charset="0"/>
            </a:endParaRPr>
          </a:p>
        </p:txBody>
      </p:sp>
      <p:pic>
        <p:nvPicPr>
          <p:cNvPr id="12" name="Picture 11">
            <a:extLst>
              <a:ext uri="{FF2B5EF4-FFF2-40B4-BE49-F238E27FC236}">
                <a16:creationId xmlns:a16="http://schemas.microsoft.com/office/drawing/2014/main" id="{031733A9-8651-DB4E-B56F-800F4462F080}"/>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2233" t="82212"/>
          <a:stretch/>
        </p:blipFill>
        <p:spPr>
          <a:xfrm>
            <a:off x="1311250" y="5888639"/>
            <a:ext cx="10699146" cy="1220056"/>
          </a:xfrm>
          <a:prstGeom prst="rect">
            <a:avLst/>
          </a:prstGeom>
        </p:spPr>
      </p:pic>
      <p:sp>
        <p:nvSpPr>
          <p:cNvPr id="13" name="Title 12">
            <a:extLst>
              <a:ext uri="{FF2B5EF4-FFF2-40B4-BE49-F238E27FC236}">
                <a16:creationId xmlns:a16="http://schemas.microsoft.com/office/drawing/2014/main" id="{A4BCB00E-B379-C744-B219-A9DC63AF04BA}"/>
              </a:ext>
            </a:extLst>
          </p:cNvPr>
          <p:cNvSpPr>
            <a:spLocks noGrp="1"/>
          </p:cNvSpPr>
          <p:nvPr>
            <p:ph type="title" hasCustomPrompt="1"/>
          </p:nvPr>
        </p:nvSpPr>
        <p:spPr>
          <a:xfrm>
            <a:off x="3605792" y="2461204"/>
            <a:ext cx="4979624" cy="1325563"/>
          </a:xfrm>
        </p:spPr>
        <p:txBody>
          <a:bodyPr/>
          <a:lstStyle>
            <a:lvl1pPr algn="ctr">
              <a:defRPr>
                <a:solidFill>
                  <a:schemeClr val="bg1"/>
                </a:solidFill>
                <a:latin typeface="Arial" panose="020B0604020202020204" pitchFamily="34" charset="0"/>
                <a:ea typeface="Roboto" panose="02000000000000000000" pitchFamily="2" charset="0"/>
                <a:cs typeface="Arial" panose="020B0604020202020204" pitchFamily="34" charset="0"/>
              </a:defRPr>
            </a:lvl1pPr>
          </a:lstStyle>
          <a:p>
            <a:r>
              <a:rPr lang="en-US"/>
              <a:t>Click to edit </a:t>
            </a:r>
            <a:br>
              <a:rPr lang="en-US"/>
            </a:br>
            <a:r>
              <a:rPr lang="en-US"/>
              <a:t>Master title style</a:t>
            </a:r>
            <a:endParaRPr lang="en-CO"/>
          </a:p>
        </p:txBody>
      </p:sp>
      <p:sp>
        <p:nvSpPr>
          <p:cNvPr id="10" name="Slide Number Placeholder 3">
            <a:extLst>
              <a:ext uri="{FF2B5EF4-FFF2-40B4-BE49-F238E27FC236}">
                <a16:creationId xmlns:a16="http://schemas.microsoft.com/office/drawing/2014/main" id="{E3E79D9C-55A9-C64B-ACC3-0DDBB6C5DB65}"/>
              </a:ext>
            </a:extLst>
          </p:cNvPr>
          <p:cNvSpPr txBox="1">
            <a:spLocks/>
          </p:cNvSpPr>
          <p:nvPr userDrawn="1"/>
        </p:nvSpPr>
        <p:spPr>
          <a:xfrm>
            <a:off x="11414048" y="6252810"/>
            <a:ext cx="596348" cy="365125"/>
          </a:xfrm>
          <a:prstGeom prst="rect">
            <a:avLst/>
          </a:prstGeom>
        </p:spPr>
        <p:txBody>
          <a:bodyPr vert="horz" lIns="91440" tIns="45720" rIns="91440" bIns="45720" rtlCol="0" anchor="ctr"/>
          <a:lstStyle>
            <a:defPPr>
              <a:defRPr lang="en-CO"/>
            </a:defPPr>
            <a:lvl1pPr marL="0" algn="r" defTabSz="914400" rtl="0" eaLnBrk="1" latinLnBrk="0" hangingPunct="1">
              <a:defRPr sz="1600" b="1" kern="1200">
                <a:solidFill>
                  <a:schemeClr val="bg1">
                    <a:alpha val="63000"/>
                  </a:schemeClr>
                </a:solidFill>
                <a:latin typeface="Roboto" panose="02000000000000000000" pitchFamily="2" charset="0"/>
                <a:ea typeface="Roboto" panose="02000000000000000000"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74B8C6-D053-F443-978B-50DA45EAEEEC}" type="slidenum">
              <a:rPr lang="en-CO" smtClean="0"/>
              <a:pPr/>
              <a:t>‹#›</a:t>
            </a:fld>
            <a:endParaRPr lang="en-CO"/>
          </a:p>
        </p:txBody>
      </p:sp>
    </p:spTree>
    <p:extLst>
      <p:ext uri="{BB962C8B-B14F-4D97-AF65-F5344CB8AC3E}">
        <p14:creationId xmlns:p14="http://schemas.microsoft.com/office/powerpoint/2010/main" val="1271951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17391" autoRev="1" fill="hold" grpId="0" nodeType="withEffect">
                                  <p:stCondLst>
                                    <p:cond delay="250"/>
                                  </p:stCondLst>
                                  <p:childTnLst>
                                    <p:animScale>
                                      <p:cBhvr>
                                        <p:cTn id="6" dur="5750" fill="hold"/>
                                        <p:tgtEl>
                                          <p:spTgt spid="8"/>
                                        </p:tgtEl>
                                      </p:cBhvr>
                                      <p:by x="110000" y="110000"/>
                                    </p:animScale>
                                  </p:childTnLst>
                                </p:cTn>
                              </p:par>
                              <p:par>
                                <p:cTn id="7" presetID="21" presetClass="entr" presetSubtype="1" fill="hold" grpId="0" nodeType="withEffect">
                                  <p:stCondLst>
                                    <p:cond delay="250"/>
                                  </p:stCondLst>
                                  <p:childTnLst>
                                    <p:set>
                                      <p:cBhvr>
                                        <p:cTn id="8" dur="1" fill="hold">
                                          <p:stCondLst>
                                            <p:cond delay="0"/>
                                          </p:stCondLst>
                                        </p:cTn>
                                        <p:tgtEl>
                                          <p:spTgt spid="6"/>
                                        </p:tgtEl>
                                        <p:attrNameLst>
                                          <p:attrName>style.visibility</p:attrName>
                                        </p:attrNameLst>
                                      </p:cBhvr>
                                      <p:to>
                                        <p:strVal val="visible"/>
                                      </p:to>
                                    </p:set>
                                    <p:animEffect transition="in" filter="wheel(1)">
                                      <p:cBhvr>
                                        <p:cTn id="9" dur="2000"/>
                                        <p:tgtEl>
                                          <p:spTgt spid="6"/>
                                        </p:tgtEl>
                                      </p:cBhvr>
                                    </p:animEffect>
                                  </p:childTnLst>
                                </p:cTn>
                              </p:par>
                              <p:par>
                                <p:cTn id="10" presetID="8" presetClass="emph" presetSubtype="0" fill="hold" grpId="1" nodeType="withEffect">
                                  <p:stCondLst>
                                    <p:cond delay="250"/>
                                  </p:stCondLst>
                                  <p:childTnLst>
                                    <p:animRot by="21600000">
                                      <p:cBhvr>
                                        <p:cTn id="11" dur="2000" fill="hold"/>
                                        <p:tgtEl>
                                          <p:spTgt spid="6"/>
                                        </p:tgtEl>
                                        <p:attrNameLst>
                                          <p:attrName>r</p:attrName>
                                        </p:attrNameLst>
                                      </p:cBhvr>
                                    </p:animRot>
                                  </p:childTnLst>
                                </p:cTn>
                              </p:par>
                              <p:par>
                                <p:cTn id="12" presetID="49" presetClass="entr" presetSubtype="0" decel="100000" fill="hold" grpId="0" nodeType="withEffect">
                                  <p:stCondLst>
                                    <p:cond delay="75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fltVal val="0"/>
                                          </p:val>
                                        </p:tav>
                                        <p:tav tm="100000">
                                          <p:val>
                                            <p:strVal val="#ppt_w"/>
                                          </p:val>
                                        </p:tav>
                                      </p:tavLst>
                                    </p:anim>
                                    <p:anim calcmode="lin" valueType="num">
                                      <p:cBhvr>
                                        <p:cTn id="15" dur="1000" fill="hold"/>
                                        <p:tgtEl>
                                          <p:spTgt spid="9"/>
                                        </p:tgtEl>
                                        <p:attrNameLst>
                                          <p:attrName>ppt_h</p:attrName>
                                        </p:attrNameLst>
                                      </p:cBhvr>
                                      <p:tavLst>
                                        <p:tav tm="0">
                                          <p:val>
                                            <p:fltVal val="0"/>
                                          </p:val>
                                        </p:tav>
                                        <p:tav tm="100000">
                                          <p:val>
                                            <p:strVal val="#ppt_h"/>
                                          </p:val>
                                        </p:tav>
                                      </p:tavLst>
                                    </p:anim>
                                    <p:anim calcmode="lin" valueType="num">
                                      <p:cBhvr>
                                        <p:cTn id="16" dur="1000" fill="hold"/>
                                        <p:tgtEl>
                                          <p:spTgt spid="9"/>
                                        </p:tgtEl>
                                        <p:attrNameLst>
                                          <p:attrName>style.rotation</p:attrName>
                                        </p:attrNameLst>
                                      </p:cBhvr>
                                      <p:tavLst>
                                        <p:tav tm="0">
                                          <p:val>
                                            <p:fltVal val="360"/>
                                          </p:val>
                                        </p:tav>
                                        <p:tav tm="100000">
                                          <p:val>
                                            <p:fltVal val="0"/>
                                          </p:val>
                                        </p:tav>
                                      </p:tavLst>
                                    </p:anim>
                                    <p:animEffect transition="in" filter="fade">
                                      <p:cBhvr>
                                        <p:cTn id="17" dur="1000"/>
                                        <p:tgtEl>
                                          <p:spTgt spid="9"/>
                                        </p:tgtEl>
                                      </p:cBhvr>
                                    </p:animEffect>
                                  </p:childTnLst>
                                </p:cTn>
                              </p:par>
                              <p:par>
                                <p:cTn id="18" presetID="10"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3000"/>
                                        <p:tgtEl>
                                          <p:spTgt spid="12"/>
                                        </p:tgtEl>
                                      </p:cBhvr>
                                    </p:animEffect>
                                  </p:childTnLst>
                                </p:cTn>
                              </p:par>
                              <p:par>
                                <p:cTn id="21" presetID="1" presetClass="entr" presetSubtype="0" fill="hold" grpId="0" nodeType="withEffect">
                                  <p:stCondLst>
                                    <p:cond delay="200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9" grpId="0" animBg="1"/>
      <p:bldP spid="13" grpId="0"/>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ackground: jellyfish">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8A35C2-A750-7647-B1D2-EB30BADDF1A0}"/>
              </a:ext>
            </a:extLst>
          </p:cNvPr>
          <p:cNvPicPr>
            <a:picLocks noChangeAspect="1"/>
          </p:cNvPicPr>
          <p:nvPr userDrawn="1"/>
        </p:nvPicPr>
        <p:blipFill rotWithShape="1">
          <a:blip r:embed="rId2"/>
          <a:srcRect t="7736" b="8713"/>
          <a:stretch/>
        </p:blipFill>
        <p:spPr>
          <a:xfrm>
            <a:off x="1" y="-1"/>
            <a:ext cx="12312202" cy="6858000"/>
          </a:xfrm>
          <a:prstGeom prst="rect">
            <a:avLst/>
          </a:prstGeom>
        </p:spPr>
      </p:pic>
      <p:sp>
        <p:nvSpPr>
          <p:cNvPr id="6" name="Овал 18">
            <a:extLst>
              <a:ext uri="{FF2B5EF4-FFF2-40B4-BE49-F238E27FC236}">
                <a16:creationId xmlns:a16="http://schemas.microsoft.com/office/drawing/2014/main" id="{8E0A778A-490D-6E49-9BD8-38990A2054D0}"/>
              </a:ext>
            </a:extLst>
          </p:cNvPr>
          <p:cNvSpPr/>
          <p:nvPr userDrawn="1"/>
        </p:nvSpPr>
        <p:spPr>
          <a:xfrm>
            <a:off x="2798778" y="128770"/>
            <a:ext cx="6600793" cy="6600459"/>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p>
        </p:txBody>
      </p:sp>
      <p:sp>
        <p:nvSpPr>
          <p:cNvPr id="7" name="Полилиния 19">
            <a:extLst>
              <a:ext uri="{FF2B5EF4-FFF2-40B4-BE49-F238E27FC236}">
                <a16:creationId xmlns:a16="http://schemas.microsoft.com/office/drawing/2014/main" id="{4A81EB22-1E99-EE46-B56C-C3D71677D3A7}"/>
              </a:ext>
            </a:extLst>
          </p:cNvPr>
          <p:cNvSpPr/>
          <p:nvPr userDrawn="1"/>
        </p:nvSpPr>
        <p:spPr>
          <a:xfrm>
            <a:off x="215" y="-1"/>
            <a:ext cx="12191785" cy="6858000"/>
          </a:xfrm>
          <a:custGeom>
            <a:avLst/>
            <a:gdLst>
              <a:gd name="connsiteX0" fmla="*/ 12192001 w 24385158"/>
              <a:gd name="connsiteY0" fmla="*/ 264173 h 13717588"/>
              <a:gd name="connsiteX1" fmla="*/ 5597382 w 24385158"/>
              <a:gd name="connsiteY1" fmla="*/ 6858794 h 13717588"/>
              <a:gd name="connsiteX2" fmla="*/ 12192001 w 24385158"/>
              <a:gd name="connsiteY2" fmla="*/ 13453415 h 13717588"/>
              <a:gd name="connsiteX3" fmla="*/ 18786622 w 24385158"/>
              <a:gd name="connsiteY3" fmla="*/ 6858794 h 13717588"/>
              <a:gd name="connsiteX4" fmla="*/ 12192001 w 24385158"/>
              <a:gd name="connsiteY4" fmla="*/ 264173 h 13717588"/>
              <a:gd name="connsiteX5" fmla="*/ 0 w 24385158"/>
              <a:gd name="connsiteY5" fmla="*/ 0 h 13717588"/>
              <a:gd name="connsiteX6" fmla="*/ 24385158 w 24385158"/>
              <a:gd name="connsiteY6" fmla="*/ 0 h 13717588"/>
              <a:gd name="connsiteX7" fmla="*/ 24385158 w 24385158"/>
              <a:gd name="connsiteY7" fmla="*/ 13717588 h 13717588"/>
              <a:gd name="connsiteX8" fmla="*/ 0 w 24385158"/>
              <a:gd name="connsiteY8" fmla="*/ 13717588 h 1371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5158" h="13717588">
                <a:moveTo>
                  <a:pt x="12192001" y="264173"/>
                </a:moveTo>
                <a:cubicBezTo>
                  <a:pt x="8549892" y="264173"/>
                  <a:pt x="5597382" y="3216685"/>
                  <a:pt x="5597382" y="6858794"/>
                </a:cubicBezTo>
                <a:cubicBezTo>
                  <a:pt x="5597382" y="10500903"/>
                  <a:pt x="8549892" y="13453415"/>
                  <a:pt x="12192001" y="13453415"/>
                </a:cubicBezTo>
                <a:cubicBezTo>
                  <a:pt x="15834110" y="13453415"/>
                  <a:pt x="18786622" y="10500903"/>
                  <a:pt x="18786622" y="6858794"/>
                </a:cubicBezTo>
                <a:cubicBezTo>
                  <a:pt x="18786622" y="3216685"/>
                  <a:pt x="15834110" y="264173"/>
                  <a:pt x="12192001" y="264173"/>
                </a:cubicBezTo>
                <a:close/>
                <a:moveTo>
                  <a:pt x="0" y="0"/>
                </a:moveTo>
                <a:lnTo>
                  <a:pt x="24385158" y="0"/>
                </a:lnTo>
                <a:lnTo>
                  <a:pt x="24385158" y="13717588"/>
                </a:lnTo>
                <a:lnTo>
                  <a:pt x="0" y="13717588"/>
                </a:lnTo>
                <a:close/>
              </a:path>
            </a:pathLst>
          </a:custGeom>
          <a:solidFill>
            <a:srgbClr val="002F6C">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699" tIns="22849" rIns="45699" bIns="22849" rtlCol="0" anchor="ctr">
            <a:noAutofit/>
          </a:bodyPr>
          <a:lstStyle/>
          <a:p>
            <a:pPr algn="ctr"/>
            <a:endParaRPr lang="ru-RU"/>
          </a:p>
        </p:txBody>
      </p:sp>
      <p:sp>
        <p:nvSpPr>
          <p:cNvPr id="8" name="Полилиния 20">
            <a:extLst>
              <a:ext uri="{FF2B5EF4-FFF2-40B4-BE49-F238E27FC236}">
                <a16:creationId xmlns:a16="http://schemas.microsoft.com/office/drawing/2014/main" id="{AB242DB5-8E84-454F-8F2C-DF0A2756C424}"/>
              </a:ext>
            </a:extLst>
          </p:cNvPr>
          <p:cNvSpPr/>
          <p:nvPr userDrawn="1"/>
        </p:nvSpPr>
        <p:spPr>
          <a:xfrm>
            <a:off x="1311250" y="0"/>
            <a:ext cx="9568713" cy="6858000"/>
          </a:xfrm>
          <a:custGeom>
            <a:avLst/>
            <a:gdLst>
              <a:gd name="connsiteX0" fmla="*/ 15254724 w 19138672"/>
              <a:gd name="connsiteY0" fmla="*/ 0 h 13717588"/>
              <a:gd name="connsiteX1" fmla="*/ 16238286 w 19138672"/>
              <a:gd name="connsiteY1" fmla="*/ 0 h 13717588"/>
              <a:gd name="connsiteX2" fmla="*/ 16335878 w 19138672"/>
              <a:gd name="connsiteY2" fmla="*/ 93046 h 13717588"/>
              <a:gd name="connsiteX3" fmla="*/ 19138672 w 19138672"/>
              <a:gd name="connsiteY3" fmla="*/ 6859588 h 13717588"/>
              <a:gd name="connsiteX4" fmla="*/ 16335880 w 19138672"/>
              <a:gd name="connsiteY4" fmla="*/ 13626131 h 13717588"/>
              <a:gd name="connsiteX5" fmla="*/ 16239952 w 19138672"/>
              <a:gd name="connsiteY5" fmla="*/ 13717588 h 13717588"/>
              <a:gd name="connsiteX6" fmla="*/ 15256558 w 19138672"/>
              <a:gd name="connsiteY6" fmla="*/ 13717588 h 13717588"/>
              <a:gd name="connsiteX7" fmla="*/ 15560026 w 19138672"/>
              <a:gd name="connsiteY7" fmla="*/ 13454718 h 13717588"/>
              <a:gd name="connsiteX8" fmla="*/ 18479048 w 19138672"/>
              <a:gd name="connsiteY8" fmla="*/ 6859588 h 13717588"/>
              <a:gd name="connsiteX9" fmla="*/ 15560024 w 19138672"/>
              <a:gd name="connsiteY9" fmla="*/ 264458 h 13717588"/>
              <a:gd name="connsiteX10" fmla="*/ 2900387 w 19138672"/>
              <a:gd name="connsiteY10" fmla="*/ 0 h 13717588"/>
              <a:gd name="connsiteX11" fmla="*/ 3883950 w 19138672"/>
              <a:gd name="connsiteY11" fmla="*/ 0 h 13717588"/>
              <a:gd name="connsiteX12" fmla="*/ 3578649 w 19138672"/>
              <a:gd name="connsiteY12" fmla="*/ 264458 h 13717588"/>
              <a:gd name="connsiteX13" fmla="*/ 659626 w 19138672"/>
              <a:gd name="connsiteY13" fmla="*/ 6859588 h 13717588"/>
              <a:gd name="connsiteX14" fmla="*/ 3578648 w 19138672"/>
              <a:gd name="connsiteY14" fmla="*/ 13454718 h 13717588"/>
              <a:gd name="connsiteX15" fmla="*/ 3882115 w 19138672"/>
              <a:gd name="connsiteY15" fmla="*/ 13717588 h 13717588"/>
              <a:gd name="connsiteX16" fmla="*/ 2898721 w 19138672"/>
              <a:gd name="connsiteY16" fmla="*/ 13717588 h 13717588"/>
              <a:gd name="connsiteX17" fmla="*/ 2802794 w 19138672"/>
              <a:gd name="connsiteY17" fmla="*/ 13626131 h 13717588"/>
              <a:gd name="connsiteX18" fmla="*/ 0 w 19138672"/>
              <a:gd name="connsiteY18" fmla="*/ 6859588 h 13717588"/>
              <a:gd name="connsiteX19" fmla="*/ 2802795 w 19138672"/>
              <a:gd name="connsiteY19" fmla="*/ 93046 h 1371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38672" h="13717588">
                <a:moveTo>
                  <a:pt x="15254724" y="0"/>
                </a:moveTo>
                <a:lnTo>
                  <a:pt x="16238286" y="0"/>
                </a:lnTo>
                <a:lnTo>
                  <a:pt x="16335878" y="93046"/>
                </a:lnTo>
                <a:cubicBezTo>
                  <a:pt x="18067588" y="1824755"/>
                  <a:pt x="19138672" y="4217089"/>
                  <a:pt x="19138672" y="6859588"/>
                </a:cubicBezTo>
                <a:cubicBezTo>
                  <a:pt x="19138672" y="9502088"/>
                  <a:pt x="18067588" y="11894421"/>
                  <a:pt x="16335880" y="13626131"/>
                </a:cubicBezTo>
                <a:lnTo>
                  <a:pt x="16239952" y="13717588"/>
                </a:lnTo>
                <a:lnTo>
                  <a:pt x="15256558" y="13717588"/>
                </a:lnTo>
                <a:lnTo>
                  <a:pt x="15560026" y="13454718"/>
                </a:lnTo>
                <a:cubicBezTo>
                  <a:pt x="17353242" y="11824884"/>
                  <a:pt x="18479048" y="9473709"/>
                  <a:pt x="18479048" y="6859588"/>
                </a:cubicBezTo>
                <a:cubicBezTo>
                  <a:pt x="18479048" y="4245468"/>
                  <a:pt x="17353242" y="1894293"/>
                  <a:pt x="15560024" y="264458"/>
                </a:cubicBezTo>
                <a:close/>
                <a:moveTo>
                  <a:pt x="2900387" y="0"/>
                </a:moveTo>
                <a:lnTo>
                  <a:pt x="3883950" y="0"/>
                </a:lnTo>
                <a:lnTo>
                  <a:pt x="3578649" y="264458"/>
                </a:lnTo>
                <a:cubicBezTo>
                  <a:pt x="1785431" y="1894293"/>
                  <a:pt x="659626" y="4245468"/>
                  <a:pt x="659626" y="6859588"/>
                </a:cubicBezTo>
                <a:cubicBezTo>
                  <a:pt x="659626" y="9473709"/>
                  <a:pt x="1785431" y="11824884"/>
                  <a:pt x="3578648" y="13454718"/>
                </a:cubicBezTo>
                <a:lnTo>
                  <a:pt x="3882115" y="13717588"/>
                </a:lnTo>
                <a:lnTo>
                  <a:pt x="2898721" y="13717588"/>
                </a:lnTo>
                <a:lnTo>
                  <a:pt x="2802794" y="13626131"/>
                </a:lnTo>
                <a:cubicBezTo>
                  <a:pt x="1071085" y="11894421"/>
                  <a:pt x="0" y="9502088"/>
                  <a:pt x="0" y="6859588"/>
                </a:cubicBezTo>
                <a:cubicBezTo>
                  <a:pt x="0" y="4217089"/>
                  <a:pt x="1071085" y="1824755"/>
                  <a:pt x="2802795" y="93046"/>
                </a:cubicBezTo>
                <a:close/>
              </a:path>
            </a:pathLst>
          </a:custGeom>
          <a:gradFill flip="none" rotWithShape="1">
            <a:gsLst>
              <a:gs pos="44000">
                <a:schemeClr val="accent2"/>
              </a:gs>
              <a:gs pos="87000">
                <a:schemeClr val="bg2">
                  <a:alpha val="50000"/>
                </a:schemeClr>
              </a:gs>
              <a:gs pos="3000">
                <a:schemeClr val="bg2">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p>
        </p:txBody>
      </p:sp>
      <p:sp>
        <p:nvSpPr>
          <p:cNvPr id="9" name="Овал 18">
            <a:extLst>
              <a:ext uri="{FF2B5EF4-FFF2-40B4-BE49-F238E27FC236}">
                <a16:creationId xmlns:a16="http://schemas.microsoft.com/office/drawing/2014/main" id="{BDC4CE88-3D5F-1447-B48A-BC6A222977BE}"/>
              </a:ext>
            </a:extLst>
          </p:cNvPr>
          <p:cNvSpPr/>
          <p:nvPr userDrawn="1"/>
        </p:nvSpPr>
        <p:spPr>
          <a:xfrm>
            <a:off x="3025781" y="359331"/>
            <a:ext cx="6139647" cy="6139336"/>
          </a:xfrm>
          <a:prstGeom prst="ellipse">
            <a:avLst/>
          </a:prstGeom>
          <a:gradFill>
            <a:gsLst>
              <a:gs pos="0">
                <a:srgbClr val="002F6C">
                  <a:alpha val="54000"/>
                </a:srgbClr>
              </a:gs>
              <a:gs pos="100000">
                <a:srgbClr val="60C3CE">
                  <a:alpha val="9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latin typeface="Roboto" panose="02000000000000000000" pitchFamily="2" charset="0"/>
              <a:ea typeface="Roboto" panose="02000000000000000000" pitchFamily="2" charset="0"/>
            </a:endParaRPr>
          </a:p>
        </p:txBody>
      </p:sp>
      <p:pic>
        <p:nvPicPr>
          <p:cNvPr id="12" name="Picture 11">
            <a:extLst>
              <a:ext uri="{FF2B5EF4-FFF2-40B4-BE49-F238E27FC236}">
                <a16:creationId xmlns:a16="http://schemas.microsoft.com/office/drawing/2014/main" id="{031733A9-8651-DB4E-B56F-800F4462F080}"/>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2233" t="82212"/>
          <a:stretch/>
        </p:blipFill>
        <p:spPr>
          <a:xfrm>
            <a:off x="1311250" y="5888639"/>
            <a:ext cx="10699146" cy="1220056"/>
          </a:xfrm>
          <a:prstGeom prst="rect">
            <a:avLst/>
          </a:prstGeom>
        </p:spPr>
      </p:pic>
      <p:sp>
        <p:nvSpPr>
          <p:cNvPr id="13" name="Title 12">
            <a:extLst>
              <a:ext uri="{FF2B5EF4-FFF2-40B4-BE49-F238E27FC236}">
                <a16:creationId xmlns:a16="http://schemas.microsoft.com/office/drawing/2014/main" id="{A4BCB00E-B379-C744-B219-A9DC63AF04BA}"/>
              </a:ext>
            </a:extLst>
          </p:cNvPr>
          <p:cNvSpPr>
            <a:spLocks noGrp="1"/>
          </p:cNvSpPr>
          <p:nvPr>
            <p:ph type="title" hasCustomPrompt="1"/>
          </p:nvPr>
        </p:nvSpPr>
        <p:spPr>
          <a:xfrm>
            <a:off x="3605792" y="2461204"/>
            <a:ext cx="4979624" cy="1325563"/>
          </a:xfrm>
        </p:spPr>
        <p:txBody>
          <a:bodyPr/>
          <a:lstStyle>
            <a:lvl1pPr algn="ctr">
              <a:defRPr>
                <a:solidFill>
                  <a:schemeClr val="bg1"/>
                </a:solidFill>
                <a:latin typeface="Arial" panose="020B0604020202020204" pitchFamily="34" charset="0"/>
                <a:ea typeface="Roboto" panose="02000000000000000000" pitchFamily="2" charset="0"/>
                <a:cs typeface="Arial" panose="020B0604020202020204" pitchFamily="34" charset="0"/>
              </a:defRPr>
            </a:lvl1pPr>
          </a:lstStyle>
          <a:p>
            <a:r>
              <a:rPr lang="en-US"/>
              <a:t>Click to edit </a:t>
            </a:r>
            <a:br>
              <a:rPr lang="en-US"/>
            </a:br>
            <a:r>
              <a:rPr lang="en-US"/>
              <a:t>Master title style</a:t>
            </a:r>
            <a:endParaRPr lang="en-CO"/>
          </a:p>
        </p:txBody>
      </p:sp>
      <p:sp>
        <p:nvSpPr>
          <p:cNvPr id="10" name="Slide Number Placeholder 3">
            <a:extLst>
              <a:ext uri="{FF2B5EF4-FFF2-40B4-BE49-F238E27FC236}">
                <a16:creationId xmlns:a16="http://schemas.microsoft.com/office/drawing/2014/main" id="{E3E79D9C-55A9-C64B-ACC3-0DDBB6C5DB65}"/>
              </a:ext>
            </a:extLst>
          </p:cNvPr>
          <p:cNvSpPr txBox="1">
            <a:spLocks/>
          </p:cNvSpPr>
          <p:nvPr userDrawn="1"/>
        </p:nvSpPr>
        <p:spPr>
          <a:xfrm>
            <a:off x="11414048" y="6252810"/>
            <a:ext cx="596348" cy="365125"/>
          </a:xfrm>
          <a:prstGeom prst="rect">
            <a:avLst/>
          </a:prstGeom>
        </p:spPr>
        <p:txBody>
          <a:bodyPr vert="horz" lIns="91440" tIns="45720" rIns="91440" bIns="45720" rtlCol="0" anchor="ctr"/>
          <a:lstStyle>
            <a:defPPr>
              <a:defRPr lang="en-CO"/>
            </a:defPPr>
            <a:lvl1pPr marL="0" algn="r" defTabSz="914400" rtl="0" eaLnBrk="1" latinLnBrk="0" hangingPunct="1">
              <a:defRPr sz="1600" b="1" kern="1200">
                <a:solidFill>
                  <a:schemeClr val="bg1">
                    <a:alpha val="63000"/>
                  </a:schemeClr>
                </a:solidFill>
                <a:latin typeface="Roboto" panose="02000000000000000000" pitchFamily="2" charset="0"/>
                <a:ea typeface="Roboto" panose="02000000000000000000"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74B8C6-D053-F443-978B-50DA45EAEEEC}" type="slidenum">
              <a:rPr lang="en-CO" smtClean="0"/>
              <a:pPr/>
              <a:t>‹#›</a:t>
            </a:fld>
            <a:endParaRPr lang="en-CO"/>
          </a:p>
        </p:txBody>
      </p:sp>
    </p:spTree>
    <p:extLst>
      <p:ext uri="{BB962C8B-B14F-4D97-AF65-F5344CB8AC3E}">
        <p14:creationId xmlns:p14="http://schemas.microsoft.com/office/powerpoint/2010/main" val="789293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17391" autoRev="1" fill="hold" grpId="0" nodeType="withEffect">
                                  <p:stCondLst>
                                    <p:cond delay="250"/>
                                  </p:stCondLst>
                                  <p:childTnLst>
                                    <p:animScale>
                                      <p:cBhvr>
                                        <p:cTn id="6" dur="5750" fill="hold"/>
                                        <p:tgtEl>
                                          <p:spTgt spid="8"/>
                                        </p:tgtEl>
                                      </p:cBhvr>
                                      <p:by x="110000" y="110000"/>
                                    </p:animScale>
                                  </p:childTnLst>
                                </p:cTn>
                              </p:par>
                              <p:par>
                                <p:cTn id="7" presetID="21" presetClass="entr" presetSubtype="1" fill="hold" grpId="0" nodeType="withEffect">
                                  <p:stCondLst>
                                    <p:cond delay="250"/>
                                  </p:stCondLst>
                                  <p:childTnLst>
                                    <p:set>
                                      <p:cBhvr>
                                        <p:cTn id="8" dur="1" fill="hold">
                                          <p:stCondLst>
                                            <p:cond delay="0"/>
                                          </p:stCondLst>
                                        </p:cTn>
                                        <p:tgtEl>
                                          <p:spTgt spid="6"/>
                                        </p:tgtEl>
                                        <p:attrNameLst>
                                          <p:attrName>style.visibility</p:attrName>
                                        </p:attrNameLst>
                                      </p:cBhvr>
                                      <p:to>
                                        <p:strVal val="visible"/>
                                      </p:to>
                                    </p:set>
                                    <p:animEffect transition="in" filter="wheel(1)">
                                      <p:cBhvr>
                                        <p:cTn id="9" dur="2000"/>
                                        <p:tgtEl>
                                          <p:spTgt spid="6"/>
                                        </p:tgtEl>
                                      </p:cBhvr>
                                    </p:animEffect>
                                  </p:childTnLst>
                                </p:cTn>
                              </p:par>
                              <p:par>
                                <p:cTn id="10" presetID="8" presetClass="emph" presetSubtype="0" fill="hold" grpId="1" nodeType="withEffect">
                                  <p:stCondLst>
                                    <p:cond delay="250"/>
                                  </p:stCondLst>
                                  <p:childTnLst>
                                    <p:animRot by="21600000">
                                      <p:cBhvr>
                                        <p:cTn id="11" dur="2000" fill="hold"/>
                                        <p:tgtEl>
                                          <p:spTgt spid="6"/>
                                        </p:tgtEl>
                                        <p:attrNameLst>
                                          <p:attrName>r</p:attrName>
                                        </p:attrNameLst>
                                      </p:cBhvr>
                                    </p:animRot>
                                  </p:childTnLst>
                                </p:cTn>
                              </p:par>
                              <p:par>
                                <p:cTn id="12" presetID="49" presetClass="entr" presetSubtype="0" decel="100000" fill="hold" grpId="0" nodeType="withEffect">
                                  <p:stCondLst>
                                    <p:cond delay="75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fltVal val="0"/>
                                          </p:val>
                                        </p:tav>
                                        <p:tav tm="100000">
                                          <p:val>
                                            <p:strVal val="#ppt_w"/>
                                          </p:val>
                                        </p:tav>
                                      </p:tavLst>
                                    </p:anim>
                                    <p:anim calcmode="lin" valueType="num">
                                      <p:cBhvr>
                                        <p:cTn id="15" dur="1000" fill="hold"/>
                                        <p:tgtEl>
                                          <p:spTgt spid="9"/>
                                        </p:tgtEl>
                                        <p:attrNameLst>
                                          <p:attrName>ppt_h</p:attrName>
                                        </p:attrNameLst>
                                      </p:cBhvr>
                                      <p:tavLst>
                                        <p:tav tm="0">
                                          <p:val>
                                            <p:fltVal val="0"/>
                                          </p:val>
                                        </p:tav>
                                        <p:tav tm="100000">
                                          <p:val>
                                            <p:strVal val="#ppt_h"/>
                                          </p:val>
                                        </p:tav>
                                      </p:tavLst>
                                    </p:anim>
                                    <p:anim calcmode="lin" valueType="num">
                                      <p:cBhvr>
                                        <p:cTn id="16" dur="1000" fill="hold"/>
                                        <p:tgtEl>
                                          <p:spTgt spid="9"/>
                                        </p:tgtEl>
                                        <p:attrNameLst>
                                          <p:attrName>style.rotation</p:attrName>
                                        </p:attrNameLst>
                                      </p:cBhvr>
                                      <p:tavLst>
                                        <p:tav tm="0">
                                          <p:val>
                                            <p:fltVal val="360"/>
                                          </p:val>
                                        </p:tav>
                                        <p:tav tm="100000">
                                          <p:val>
                                            <p:fltVal val="0"/>
                                          </p:val>
                                        </p:tav>
                                      </p:tavLst>
                                    </p:anim>
                                    <p:animEffect transition="in" filter="fade">
                                      <p:cBhvr>
                                        <p:cTn id="17" dur="1000"/>
                                        <p:tgtEl>
                                          <p:spTgt spid="9"/>
                                        </p:tgtEl>
                                      </p:cBhvr>
                                    </p:animEffect>
                                  </p:childTnLst>
                                </p:cTn>
                              </p:par>
                              <p:par>
                                <p:cTn id="18" presetID="10"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3000"/>
                                        <p:tgtEl>
                                          <p:spTgt spid="12"/>
                                        </p:tgtEl>
                                      </p:cBhvr>
                                    </p:animEffect>
                                  </p:childTnLst>
                                </p:cTn>
                              </p:par>
                              <p:par>
                                <p:cTn id="21" presetID="1" presetClass="entr" presetSubtype="0" fill="hold" grpId="0" nodeType="withEffect">
                                  <p:stCondLst>
                                    <p:cond delay="200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9" grpId="0" animBg="1"/>
      <p:bldP spid="13"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ackground: ship">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8A35C2-A750-7647-B1D2-EB30BADDF1A0}"/>
              </a:ext>
            </a:extLst>
          </p:cNvPr>
          <p:cNvPicPr>
            <a:picLocks noChangeAspect="1"/>
          </p:cNvPicPr>
          <p:nvPr userDrawn="1"/>
        </p:nvPicPr>
        <p:blipFill rotWithShape="1">
          <a:blip r:embed="rId2"/>
          <a:srcRect t="5948" r="976" b="5948"/>
          <a:stretch/>
        </p:blipFill>
        <p:spPr>
          <a:xfrm>
            <a:off x="0" y="-1"/>
            <a:ext cx="12192000" cy="6858000"/>
          </a:xfrm>
          <a:prstGeom prst="rect">
            <a:avLst/>
          </a:prstGeom>
        </p:spPr>
      </p:pic>
      <p:sp>
        <p:nvSpPr>
          <p:cNvPr id="6" name="Овал 18">
            <a:extLst>
              <a:ext uri="{FF2B5EF4-FFF2-40B4-BE49-F238E27FC236}">
                <a16:creationId xmlns:a16="http://schemas.microsoft.com/office/drawing/2014/main" id="{8E0A778A-490D-6E49-9BD8-38990A2054D0}"/>
              </a:ext>
            </a:extLst>
          </p:cNvPr>
          <p:cNvSpPr/>
          <p:nvPr userDrawn="1"/>
        </p:nvSpPr>
        <p:spPr>
          <a:xfrm>
            <a:off x="2798778" y="128770"/>
            <a:ext cx="6600793" cy="6600459"/>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p>
        </p:txBody>
      </p:sp>
      <p:sp>
        <p:nvSpPr>
          <p:cNvPr id="7" name="Полилиния 19">
            <a:extLst>
              <a:ext uri="{FF2B5EF4-FFF2-40B4-BE49-F238E27FC236}">
                <a16:creationId xmlns:a16="http://schemas.microsoft.com/office/drawing/2014/main" id="{4A81EB22-1E99-EE46-B56C-C3D71677D3A7}"/>
              </a:ext>
            </a:extLst>
          </p:cNvPr>
          <p:cNvSpPr/>
          <p:nvPr userDrawn="1"/>
        </p:nvSpPr>
        <p:spPr>
          <a:xfrm>
            <a:off x="215" y="-2"/>
            <a:ext cx="12191785" cy="6858000"/>
          </a:xfrm>
          <a:custGeom>
            <a:avLst/>
            <a:gdLst>
              <a:gd name="connsiteX0" fmla="*/ 12192001 w 24385158"/>
              <a:gd name="connsiteY0" fmla="*/ 264173 h 13717588"/>
              <a:gd name="connsiteX1" fmla="*/ 5597382 w 24385158"/>
              <a:gd name="connsiteY1" fmla="*/ 6858794 h 13717588"/>
              <a:gd name="connsiteX2" fmla="*/ 12192001 w 24385158"/>
              <a:gd name="connsiteY2" fmla="*/ 13453415 h 13717588"/>
              <a:gd name="connsiteX3" fmla="*/ 18786622 w 24385158"/>
              <a:gd name="connsiteY3" fmla="*/ 6858794 h 13717588"/>
              <a:gd name="connsiteX4" fmla="*/ 12192001 w 24385158"/>
              <a:gd name="connsiteY4" fmla="*/ 264173 h 13717588"/>
              <a:gd name="connsiteX5" fmla="*/ 0 w 24385158"/>
              <a:gd name="connsiteY5" fmla="*/ 0 h 13717588"/>
              <a:gd name="connsiteX6" fmla="*/ 24385158 w 24385158"/>
              <a:gd name="connsiteY6" fmla="*/ 0 h 13717588"/>
              <a:gd name="connsiteX7" fmla="*/ 24385158 w 24385158"/>
              <a:gd name="connsiteY7" fmla="*/ 13717588 h 13717588"/>
              <a:gd name="connsiteX8" fmla="*/ 0 w 24385158"/>
              <a:gd name="connsiteY8" fmla="*/ 13717588 h 1371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5158" h="13717588">
                <a:moveTo>
                  <a:pt x="12192001" y="264173"/>
                </a:moveTo>
                <a:cubicBezTo>
                  <a:pt x="8549892" y="264173"/>
                  <a:pt x="5597382" y="3216685"/>
                  <a:pt x="5597382" y="6858794"/>
                </a:cubicBezTo>
                <a:cubicBezTo>
                  <a:pt x="5597382" y="10500903"/>
                  <a:pt x="8549892" y="13453415"/>
                  <a:pt x="12192001" y="13453415"/>
                </a:cubicBezTo>
                <a:cubicBezTo>
                  <a:pt x="15834110" y="13453415"/>
                  <a:pt x="18786622" y="10500903"/>
                  <a:pt x="18786622" y="6858794"/>
                </a:cubicBezTo>
                <a:cubicBezTo>
                  <a:pt x="18786622" y="3216685"/>
                  <a:pt x="15834110" y="264173"/>
                  <a:pt x="12192001" y="264173"/>
                </a:cubicBezTo>
                <a:close/>
                <a:moveTo>
                  <a:pt x="0" y="0"/>
                </a:moveTo>
                <a:lnTo>
                  <a:pt x="24385158" y="0"/>
                </a:lnTo>
                <a:lnTo>
                  <a:pt x="24385158" y="13717588"/>
                </a:lnTo>
                <a:lnTo>
                  <a:pt x="0" y="13717588"/>
                </a:lnTo>
                <a:close/>
              </a:path>
            </a:pathLst>
          </a:custGeom>
          <a:solidFill>
            <a:srgbClr val="002F6C">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699" tIns="22849" rIns="45699" bIns="22849" rtlCol="0" anchor="ctr">
            <a:noAutofit/>
          </a:bodyPr>
          <a:lstStyle/>
          <a:p>
            <a:pPr algn="ctr"/>
            <a:endParaRPr lang="ru-RU"/>
          </a:p>
        </p:txBody>
      </p:sp>
      <p:sp>
        <p:nvSpPr>
          <p:cNvPr id="8" name="Полилиния 20">
            <a:extLst>
              <a:ext uri="{FF2B5EF4-FFF2-40B4-BE49-F238E27FC236}">
                <a16:creationId xmlns:a16="http://schemas.microsoft.com/office/drawing/2014/main" id="{AB242DB5-8E84-454F-8F2C-DF0A2756C424}"/>
              </a:ext>
            </a:extLst>
          </p:cNvPr>
          <p:cNvSpPr/>
          <p:nvPr userDrawn="1"/>
        </p:nvSpPr>
        <p:spPr>
          <a:xfrm>
            <a:off x="1311250" y="0"/>
            <a:ext cx="9568713" cy="6858000"/>
          </a:xfrm>
          <a:custGeom>
            <a:avLst/>
            <a:gdLst>
              <a:gd name="connsiteX0" fmla="*/ 15254724 w 19138672"/>
              <a:gd name="connsiteY0" fmla="*/ 0 h 13717588"/>
              <a:gd name="connsiteX1" fmla="*/ 16238286 w 19138672"/>
              <a:gd name="connsiteY1" fmla="*/ 0 h 13717588"/>
              <a:gd name="connsiteX2" fmla="*/ 16335878 w 19138672"/>
              <a:gd name="connsiteY2" fmla="*/ 93046 h 13717588"/>
              <a:gd name="connsiteX3" fmla="*/ 19138672 w 19138672"/>
              <a:gd name="connsiteY3" fmla="*/ 6859588 h 13717588"/>
              <a:gd name="connsiteX4" fmla="*/ 16335880 w 19138672"/>
              <a:gd name="connsiteY4" fmla="*/ 13626131 h 13717588"/>
              <a:gd name="connsiteX5" fmla="*/ 16239952 w 19138672"/>
              <a:gd name="connsiteY5" fmla="*/ 13717588 h 13717588"/>
              <a:gd name="connsiteX6" fmla="*/ 15256558 w 19138672"/>
              <a:gd name="connsiteY6" fmla="*/ 13717588 h 13717588"/>
              <a:gd name="connsiteX7" fmla="*/ 15560026 w 19138672"/>
              <a:gd name="connsiteY7" fmla="*/ 13454718 h 13717588"/>
              <a:gd name="connsiteX8" fmla="*/ 18479048 w 19138672"/>
              <a:gd name="connsiteY8" fmla="*/ 6859588 h 13717588"/>
              <a:gd name="connsiteX9" fmla="*/ 15560024 w 19138672"/>
              <a:gd name="connsiteY9" fmla="*/ 264458 h 13717588"/>
              <a:gd name="connsiteX10" fmla="*/ 2900387 w 19138672"/>
              <a:gd name="connsiteY10" fmla="*/ 0 h 13717588"/>
              <a:gd name="connsiteX11" fmla="*/ 3883950 w 19138672"/>
              <a:gd name="connsiteY11" fmla="*/ 0 h 13717588"/>
              <a:gd name="connsiteX12" fmla="*/ 3578649 w 19138672"/>
              <a:gd name="connsiteY12" fmla="*/ 264458 h 13717588"/>
              <a:gd name="connsiteX13" fmla="*/ 659626 w 19138672"/>
              <a:gd name="connsiteY13" fmla="*/ 6859588 h 13717588"/>
              <a:gd name="connsiteX14" fmla="*/ 3578648 w 19138672"/>
              <a:gd name="connsiteY14" fmla="*/ 13454718 h 13717588"/>
              <a:gd name="connsiteX15" fmla="*/ 3882115 w 19138672"/>
              <a:gd name="connsiteY15" fmla="*/ 13717588 h 13717588"/>
              <a:gd name="connsiteX16" fmla="*/ 2898721 w 19138672"/>
              <a:gd name="connsiteY16" fmla="*/ 13717588 h 13717588"/>
              <a:gd name="connsiteX17" fmla="*/ 2802794 w 19138672"/>
              <a:gd name="connsiteY17" fmla="*/ 13626131 h 13717588"/>
              <a:gd name="connsiteX18" fmla="*/ 0 w 19138672"/>
              <a:gd name="connsiteY18" fmla="*/ 6859588 h 13717588"/>
              <a:gd name="connsiteX19" fmla="*/ 2802795 w 19138672"/>
              <a:gd name="connsiteY19" fmla="*/ 93046 h 1371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38672" h="13717588">
                <a:moveTo>
                  <a:pt x="15254724" y="0"/>
                </a:moveTo>
                <a:lnTo>
                  <a:pt x="16238286" y="0"/>
                </a:lnTo>
                <a:lnTo>
                  <a:pt x="16335878" y="93046"/>
                </a:lnTo>
                <a:cubicBezTo>
                  <a:pt x="18067588" y="1824755"/>
                  <a:pt x="19138672" y="4217089"/>
                  <a:pt x="19138672" y="6859588"/>
                </a:cubicBezTo>
                <a:cubicBezTo>
                  <a:pt x="19138672" y="9502088"/>
                  <a:pt x="18067588" y="11894421"/>
                  <a:pt x="16335880" y="13626131"/>
                </a:cubicBezTo>
                <a:lnTo>
                  <a:pt x="16239952" y="13717588"/>
                </a:lnTo>
                <a:lnTo>
                  <a:pt x="15256558" y="13717588"/>
                </a:lnTo>
                <a:lnTo>
                  <a:pt x="15560026" y="13454718"/>
                </a:lnTo>
                <a:cubicBezTo>
                  <a:pt x="17353242" y="11824884"/>
                  <a:pt x="18479048" y="9473709"/>
                  <a:pt x="18479048" y="6859588"/>
                </a:cubicBezTo>
                <a:cubicBezTo>
                  <a:pt x="18479048" y="4245468"/>
                  <a:pt x="17353242" y="1894293"/>
                  <a:pt x="15560024" y="264458"/>
                </a:cubicBezTo>
                <a:close/>
                <a:moveTo>
                  <a:pt x="2900387" y="0"/>
                </a:moveTo>
                <a:lnTo>
                  <a:pt x="3883950" y="0"/>
                </a:lnTo>
                <a:lnTo>
                  <a:pt x="3578649" y="264458"/>
                </a:lnTo>
                <a:cubicBezTo>
                  <a:pt x="1785431" y="1894293"/>
                  <a:pt x="659626" y="4245468"/>
                  <a:pt x="659626" y="6859588"/>
                </a:cubicBezTo>
                <a:cubicBezTo>
                  <a:pt x="659626" y="9473709"/>
                  <a:pt x="1785431" y="11824884"/>
                  <a:pt x="3578648" y="13454718"/>
                </a:cubicBezTo>
                <a:lnTo>
                  <a:pt x="3882115" y="13717588"/>
                </a:lnTo>
                <a:lnTo>
                  <a:pt x="2898721" y="13717588"/>
                </a:lnTo>
                <a:lnTo>
                  <a:pt x="2802794" y="13626131"/>
                </a:lnTo>
                <a:cubicBezTo>
                  <a:pt x="1071085" y="11894421"/>
                  <a:pt x="0" y="9502088"/>
                  <a:pt x="0" y="6859588"/>
                </a:cubicBezTo>
                <a:cubicBezTo>
                  <a:pt x="0" y="4217089"/>
                  <a:pt x="1071085" y="1824755"/>
                  <a:pt x="2802795" y="93046"/>
                </a:cubicBezTo>
                <a:close/>
              </a:path>
            </a:pathLst>
          </a:custGeom>
          <a:gradFill flip="none" rotWithShape="1">
            <a:gsLst>
              <a:gs pos="44000">
                <a:schemeClr val="accent2"/>
              </a:gs>
              <a:gs pos="87000">
                <a:schemeClr val="bg2">
                  <a:alpha val="50000"/>
                </a:schemeClr>
              </a:gs>
              <a:gs pos="3000">
                <a:schemeClr val="bg2">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p>
        </p:txBody>
      </p:sp>
      <p:sp>
        <p:nvSpPr>
          <p:cNvPr id="9" name="Овал 18">
            <a:extLst>
              <a:ext uri="{FF2B5EF4-FFF2-40B4-BE49-F238E27FC236}">
                <a16:creationId xmlns:a16="http://schemas.microsoft.com/office/drawing/2014/main" id="{BDC4CE88-3D5F-1447-B48A-BC6A222977BE}"/>
              </a:ext>
            </a:extLst>
          </p:cNvPr>
          <p:cNvSpPr/>
          <p:nvPr userDrawn="1"/>
        </p:nvSpPr>
        <p:spPr>
          <a:xfrm>
            <a:off x="3025781" y="359331"/>
            <a:ext cx="6139647" cy="6139336"/>
          </a:xfrm>
          <a:prstGeom prst="ellipse">
            <a:avLst/>
          </a:prstGeom>
          <a:gradFill>
            <a:gsLst>
              <a:gs pos="0">
                <a:srgbClr val="002F6C">
                  <a:alpha val="54000"/>
                </a:srgbClr>
              </a:gs>
              <a:gs pos="100000">
                <a:srgbClr val="60C3CE">
                  <a:alpha val="9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latin typeface="Roboto" panose="02000000000000000000" pitchFamily="2" charset="0"/>
              <a:ea typeface="Roboto" panose="02000000000000000000" pitchFamily="2" charset="0"/>
            </a:endParaRPr>
          </a:p>
        </p:txBody>
      </p:sp>
      <p:pic>
        <p:nvPicPr>
          <p:cNvPr id="12" name="Picture 11">
            <a:extLst>
              <a:ext uri="{FF2B5EF4-FFF2-40B4-BE49-F238E27FC236}">
                <a16:creationId xmlns:a16="http://schemas.microsoft.com/office/drawing/2014/main" id="{031733A9-8651-DB4E-B56F-800F4462F080}"/>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2233" t="82212"/>
          <a:stretch/>
        </p:blipFill>
        <p:spPr>
          <a:xfrm>
            <a:off x="1311250" y="5888639"/>
            <a:ext cx="10699146" cy="1220056"/>
          </a:xfrm>
          <a:prstGeom prst="rect">
            <a:avLst/>
          </a:prstGeom>
        </p:spPr>
      </p:pic>
      <p:sp>
        <p:nvSpPr>
          <p:cNvPr id="13" name="Title 12">
            <a:extLst>
              <a:ext uri="{FF2B5EF4-FFF2-40B4-BE49-F238E27FC236}">
                <a16:creationId xmlns:a16="http://schemas.microsoft.com/office/drawing/2014/main" id="{A4BCB00E-B379-C744-B219-A9DC63AF04BA}"/>
              </a:ext>
            </a:extLst>
          </p:cNvPr>
          <p:cNvSpPr>
            <a:spLocks noGrp="1"/>
          </p:cNvSpPr>
          <p:nvPr>
            <p:ph type="title" hasCustomPrompt="1"/>
          </p:nvPr>
        </p:nvSpPr>
        <p:spPr>
          <a:xfrm>
            <a:off x="3605792" y="2461204"/>
            <a:ext cx="4979624" cy="1325563"/>
          </a:xfrm>
        </p:spPr>
        <p:txBody>
          <a:bodyPr/>
          <a:lstStyle>
            <a:lvl1pPr algn="ctr">
              <a:defRPr>
                <a:solidFill>
                  <a:schemeClr val="bg1"/>
                </a:solidFill>
                <a:latin typeface="Arial" panose="020B0604020202020204" pitchFamily="34" charset="0"/>
                <a:ea typeface="Roboto" panose="02000000000000000000" pitchFamily="2" charset="0"/>
                <a:cs typeface="Arial" panose="020B0604020202020204" pitchFamily="34" charset="0"/>
              </a:defRPr>
            </a:lvl1pPr>
          </a:lstStyle>
          <a:p>
            <a:r>
              <a:rPr lang="en-US"/>
              <a:t>Click to edit </a:t>
            </a:r>
            <a:br>
              <a:rPr lang="en-US"/>
            </a:br>
            <a:r>
              <a:rPr lang="en-US"/>
              <a:t>Master title style</a:t>
            </a:r>
            <a:endParaRPr lang="en-CO"/>
          </a:p>
        </p:txBody>
      </p:sp>
      <p:sp>
        <p:nvSpPr>
          <p:cNvPr id="10" name="Slide Number Placeholder 3">
            <a:extLst>
              <a:ext uri="{FF2B5EF4-FFF2-40B4-BE49-F238E27FC236}">
                <a16:creationId xmlns:a16="http://schemas.microsoft.com/office/drawing/2014/main" id="{E3E79D9C-55A9-C64B-ACC3-0DDBB6C5DB65}"/>
              </a:ext>
            </a:extLst>
          </p:cNvPr>
          <p:cNvSpPr txBox="1">
            <a:spLocks/>
          </p:cNvSpPr>
          <p:nvPr userDrawn="1"/>
        </p:nvSpPr>
        <p:spPr>
          <a:xfrm>
            <a:off x="11414048" y="6252810"/>
            <a:ext cx="596348" cy="365125"/>
          </a:xfrm>
          <a:prstGeom prst="rect">
            <a:avLst/>
          </a:prstGeom>
        </p:spPr>
        <p:txBody>
          <a:bodyPr vert="horz" lIns="91440" tIns="45720" rIns="91440" bIns="45720" rtlCol="0" anchor="ctr"/>
          <a:lstStyle>
            <a:defPPr>
              <a:defRPr lang="en-CO"/>
            </a:defPPr>
            <a:lvl1pPr marL="0" algn="r" defTabSz="914400" rtl="0" eaLnBrk="1" latinLnBrk="0" hangingPunct="1">
              <a:defRPr sz="1600" b="1" kern="1200">
                <a:solidFill>
                  <a:schemeClr val="bg1">
                    <a:alpha val="63000"/>
                  </a:schemeClr>
                </a:solidFill>
                <a:latin typeface="Roboto" panose="02000000000000000000" pitchFamily="2" charset="0"/>
                <a:ea typeface="Roboto" panose="02000000000000000000"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74B8C6-D053-F443-978B-50DA45EAEEEC}" type="slidenum">
              <a:rPr lang="en-CO" smtClean="0"/>
              <a:pPr/>
              <a:t>‹#›</a:t>
            </a:fld>
            <a:endParaRPr lang="en-CO"/>
          </a:p>
        </p:txBody>
      </p:sp>
    </p:spTree>
    <p:extLst>
      <p:ext uri="{BB962C8B-B14F-4D97-AF65-F5344CB8AC3E}">
        <p14:creationId xmlns:p14="http://schemas.microsoft.com/office/powerpoint/2010/main" val="260415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17391" autoRev="1" fill="hold" grpId="0" nodeType="withEffect">
                                  <p:stCondLst>
                                    <p:cond delay="250"/>
                                  </p:stCondLst>
                                  <p:childTnLst>
                                    <p:animScale>
                                      <p:cBhvr>
                                        <p:cTn id="6" dur="5750" fill="hold"/>
                                        <p:tgtEl>
                                          <p:spTgt spid="8"/>
                                        </p:tgtEl>
                                      </p:cBhvr>
                                      <p:by x="110000" y="110000"/>
                                    </p:animScale>
                                  </p:childTnLst>
                                </p:cTn>
                              </p:par>
                              <p:par>
                                <p:cTn id="7" presetID="21" presetClass="entr" presetSubtype="1" fill="hold" grpId="0" nodeType="withEffect">
                                  <p:stCondLst>
                                    <p:cond delay="250"/>
                                  </p:stCondLst>
                                  <p:childTnLst>
                                    <p:set>
                                      <p:cBhvr>
                                        <p:cTn id="8" dur="1" fill="hold">
                                          <p:stCondLst>
                                            <p:cond delay="0"/>
                                          </p:stCondLst>
                                        </p:cTn>
                                        <p:tgtEl>
                                          <p:spTgt spid="6"/>
                                        </p:tgtEl>
                                        <p:attrNameLst>
                                          <p:attrName>style.visibility</p:attrName>
                                        </p:attrNameLst>
                                      </p:cBhvr>
                                      <p:to>
                                        <p:strVal val="visible"/>
                                      </p:to>
                                    </p:set>
                                    <p:animEffect transition="in" filter="wheel(1)">
                                      <p:cBhvr>
                                        <p:cTn id="9" dur="2000"/>
                                        <p:tgtEl>
                                          <p:spTgt spid="6"/>
                                        </p:tgtEl>
                                      </p:cBhvr>
                                    </p:animEffect>
                                  </p:childTnLst>
                                </p:cTn>
                              </p:par>
                              <p:par>
                                <p:cTn id="10" presetID="8" presetClass="emph" presetSubtype="0" fill="hold" grpId="1" nodeType="withEffect">
                                  <p:stCondLst>
                                    <p:cond delay="250"/>
                                  </p:stCondLst>
                                  <p:childTnLst>
                                    <p:animRot by="21600000">
                                      <p:cBhvr>
                                        <p:cTn id="11" dur="2000" fill="hold"/>
                                        <p:tgtEl>
                                          <p:spTgt spid="6"/>
                                        </p:tgtEl>
                                        <p:attrNameLst>
                                          <p:attrName>r</p:attrName>
                                        </p:attrNameLst>
                                      </p:cBhvr>
                                    </p:animRot>
                                  </p:childTnLst>
                                </p:cTn>
                              </p:par>
                              <p:par>
                                <p:cTn id="12" presetID="49" presetClass="entr" presetSubtype="0" decel="100000" fill="hold" grpId="0" nodeType="withEffect">
                                  <p:stCondLst>
                                    <p:cond delay="75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fltVal val="0"/>
                                          </p:val>
                                        </p:tav>
                                        <p:tav tm="100000">
                                          <p:val>
                                            <p:strVal val="#ppt_w"/>
                                          </p:val>
                                        </p:tav>
                                      </p:tavLst>
                                    </p:anim>
                                    <p:anim calcmode="lin" valueType="num">
                                      <p:cBhvr>
                                        <p:cTn id="15" dur="1000" fill="hold"/>
                                        <p:tgtEl>
                                          <p:spTgt spid="9"/>
                                        </p:tgtEl>
                                        <p:attrNameLst>
                                          <p:attrName>ppt_h</p:attrName>
                                        </p:attrNameLst>
                                      </p:cBhvr>
                                      <p:tavLst>
                                        <p:tav tm="0">
                                          <p:val>
                                            <p:fltVal val="0"/>
                                          </p:val>
                                        </p:tav>
                                        <p:tav tm="100000">
                                          <p:val>
                                            <p:strVal val="#ppt_h"/>
                                          </p:val>
                                        </p:tav>
                                      </p:tavLst>
                                    </p:anim>
                                    <p:anim calcmode="lin" valueType="num">
                                      <p:cBhvr>
                                        <p:cTn id="16" dur="1000" fill="hold"/>
                                        <p:tgtEl>
                                          <p:spTgt spid="9"/>
                                        </p:tgtEl>
                                        <p:attrNameLst>
                                          <p:attrName>style.rotation</p:attrName>
                                        </p:attrNameLst>
                                      </p:cBhvr>
                                      <p:tavLst>
                                        <p:tav tm="0">
                                          <p:val>
                                            <p:fltVal val="360"/>
                                          </p:val>
                                        </p:tav>
                                        <p:tav tm="100000">
                                          <p:val>
                                            <p:fltVal val="0"/>
                                          </p:val>
                                        </p:tav>
                                      </p:tavLst>
                                    </p:anim>
                                    <p:animEffect transition="in" filter="fade">
                                      <p:cBhvr>
                                        <p:cTn id="17" dur="1000"/>
                                        <p:tgtEl>
                                          <p:spTgt spid="9"/>
                                        </p:tgtEl>
                                      </p:cBhvr>
                                    </p:animEffect>
                                  </p:childTnLst>
                                </p:cTn>
                              </p:par>
                              <p:par>
                                <p:cTn id="18" presetID="10"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3000"/>
                                        <p:tgtEl>
                                          <p:spTgt spid="12"/>
                                        </p:tgtEl>
                                      </p:cBhvr>
                                    </p:animEffect>
                                  </p:childTnLst>
                                </p:cTn>
                              </p:par>
                              <p:par>
                                <p:cTn id="21" presetID="1" presetClass="entr" presetSubtype="0" fill="hold" grpId="0" nodeType="withEffect">
                                  <p:stCondLst>
                                    <p:cond delay="200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9" grpId="0" animBg="1"/>
      <p:bldP spid="13"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ackground: sess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8A35C2-A750-7647-B1D2-EB30BADDF1A0}"/>
              </a:ext>
            </a:extLst>
          </p:cNvPr>
          <p:cNvPicPr>
            <a:picLocks noChangeAspect="1"/>
          </p:cNvPicPr>
          <p:nvPr userDrawn="1"/>
        </p:nvPicPr>
        <p:blipFill>
          <a:blip r:embed="rId2"/>
          <a:srcRect l="9306" r="9306"/>
          <a:stretch/>
        </p:blipFill>
        <p:spPr>
          <a:xfrm>
            <a:off x="0" y="-1"/>
            <a:ext cx="12192000" cy="6858000"/>
          </a:xfrm>
          <a:prstGeom prst="rect">
            <a:avLst/>
          </a:prstGeom>
        </p:spPr>
      </p:pic>
      <p:sp>
        <p:nvSpPr>
          <p:cNvPr id="6" name="Овал 18">
            <a:extLst>
              <a:ext uri="{FF2B5EF4-FFF2-40B4-BE49-F238E27FC236}">
                <a16:creationId xmlns:a16="http://schemas.microsoft.com/office/drawing/2014/main" id="{8E0A778A-490D-6E49-9BD8-38990A2054D0}"/>
              </a:ext>
            </a:extLst>
          </p:cNvPr>
          <p:cNvSpPr/>
          <p:nvPr userDrawn="1"/>
        </p:nvSpPr>
        <p:spPr>
          <a:xfrm>
            <a:off x="2798778" y="128770"/>
            <a:ext cx="6600793" cy="6600459"/>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p>
        </p:txBody>
      </p:sp>
      <p:sp>
        <p:nvSpPr>
          <p:cNvPr id="7" name="Полилиния 19">
            <a:extLst>
              <a:ext uri="{FF2B5EF4-FFF2-40B4-BE49-F238E27FC236}">
                <a16:creationId xmlns:a16="http://schemas.microsoft.com/office/drawing/2014/main" id="{4A81EB22-1E99-EE46-B56C-C3D71677D3A7}"/>
              </a:ext>
            </a:extLst>
          </p:cNvPr>
          <p:cNvSpPr/>
          <p:nvPr userDrawn="1"/>
        </p:nvSpPr>
        <p:spPr>
          <a:xfrm>
            <a:off x="-289" y="0"/>
            <a:ext cx="12191785" cy="6858000"/>
          </a:xfrm>
          <a:custGeom>
            <a:avLst/>
            <a:gdLst>
              <a:gd name="connsiteX0" fmla="*/ 12192001 w 24385158"/>
              <a:gd name="connsiteY0" fmla="*/ 264173 h 13717588"/>
              <a:gd name="connsiteX1" fmla="*/ 5597382 w 24385158"/>
              <a:gd name="connsiteY1" fmla="*/ 6858794 h 13717588"/>
              <a:gd name="connsiteX2" fmla="*/ 12192001 w 24385158"/>
              <a:gd name="connsiteY2" fmla="*/ 13453415 h 13717588"/>
              <a:gd name="connsiteX3" fmla="*/ 18786622 w 24385158"/>
              <a:gd name="connsiteY3" fmla="*/ 6858794 h 13717588"/>
              <a:gd name="connsiteX4" fmla="*/ 12192001 w 24385158"/>
              <a:gd name="connsiteY4" fmla="*/ 264173 h 13717588"/>
              <a:gd name="connsiteX5" fmla="*/ 0 w 24385158"/>
              <a:gd name="connsiteY5" fmla="*/ 0 h 13717588"/>
              <a:gd name="connsiteX6" fmla="*/ 24385158 w 24385158"/>
              <a:gd name="connsiteY6" fmla="*/ 0 h 13717588"/>
              <a:gd name="connsiteX7" fmla="*/ 24385158 w 24385158"/>
              <a:gd name="connsiteY7" fmla="*/ 13717588 h 13717588"/>
              <a:gd name="connsiteX8" fmla="*/ 0 w 24385158"/>
              <a:gd name="connsiteY8" fmla="*/ 13717588 h 1371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5158" h="13717588">
                <a:moveTo>
                  <a:pt x="12192001" y="264173"/>
                </a:moveTo>
                <a:cubicBezTo>
                  <a:pt x="8549892" y="264173"/>
                  <a:pt x="5597382" y="3216685"/>
                  <a:pt x="5597382" y="6858794"/>
                </a:cubicBezTo>
                <a:cubicBezTo>
                  <a:pt x="5597382" y="10500903"/>
                  <a:pt x="8549892" y="13453415"/>
                  <a:pt x="12192001" y="13453415"/>
                </a:cubicBezTo>
                <a:cubicBezTo>
                  <a:pt x="15834110" y="13453415"/>
                  <a:pt x="18786622" y="10500903"/>
                  <a:pt x="18786622" y="6858794"/>
                </a:cubicBezTo>
                <a:cubicBezTo>
                  <a:pt x="18786622" y="3216685"/>
                  <a:pt x="15834110" y="264173"/>
                  <a:pt x="12192001" y="264173"/>
                </a:cubicBezTo>
                <a:close/>
                <a:moveTo>
                  <a:pt x="0" y="0"/>
                </a:moveTo>
                <a:lnTo>
                  <a:pt x="24385158" y="0"/>
                </a:lnTo>
                <a:lnTo>
                  <a:pt x="24385158" y="13717588"/>
                </a:lnTo>
                <a:lnTo>
                  <a:pt x="0" y="13717588"/>
                </a:lnTo>
                <a:close/>
              </a:path>
            </a:pathLst>
          </a:custGeom>
          <a:solidFill>
            <a:srgbClr val="002F6C">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699" tIns="22849" rIns="45699" bIns="22849" rtlCol="0" anchor="ctr">
            <a:noAutofit/>
          </a:bodyPr>
          <a:lstStyle/>
          <a:p>
            <a:pPr algn="ctr"/>
            <a:endParaRPr lang="ru-RU"/>
          </a:p>
        </p:txBody>
      </p:sp>
      <p:sp>
        <p:nvSpPr>
          <p:cNvPr id="8" name="Полилиния 20">
            <a:extLst>
              <a:ext uri="{FF2B5EF4-FFF2-40B4-BE49-F238E27FC236}">
                <a16:creationId xmlns:a16="http://schemas.microsoft.com/office/drawing/2014/main" id="{AB242DB5-8E84-454F-8F2C-DF0A2756C424}"/>
              </a:ext>
            </a:extLst>
          </p:cNvPr>
          <p:cNvSpPr/>
          <p:nvPr userDrawn="1"/>
        </p:nvSpPr>
        <p:spPr>
          <a:xfrm>
            <a:off x="1311250" y="0"/>
            <a:ext cx="9568713" cy="6858000"/>
          </a:xfrm>
          <a:custGeom>
            <a:avLst/>
            <a:gdLst>
              <a:gd name="connsiteX0" fmla="*/ 15254724 w 19138672"/>
              <a:gd name="connsiteY0" fmla="*/ 0 h 13717588"/>
              <a:gd name="connsiteX1" fmla="*/ 16238286 w 19138672"/>
              <a:gd name="connsiteY1" fmla="*/ 0 h 13717588"/>
              <a:gd name="connsiteX2" fmla="*/ 16335878 w 19138672"/>
              <a:gd name="connsiteY2" fmla="*/ 93046 h 13717588"/>
              <a:gd name="connsiteX3" fmla="*/ 19138672 w 19138672"/>
              <a:gd name="connsiteY3" fmla="*/ 6859588 h 13717588"/>
              <a:gd name="connsiteX4" fmla="*/ 16335880 w 19138672"/>
              <a:gd name="connsiteY4" fmla="*/ 13626131 h 13717588"/>
              <a:gd name="connsiteX5" fmla="*/ 16239952 w 19138672"/>
              <a:gd name="connsiteY5" fmla="*/ 13717588 h 13717588"/>
              <a:gd name="connsiteX6" fmla="*/ 15256558 w 19138672"/>
              <a:gd name="connsiteY6" fmla="*/ 13717588 h 13717588"/>
              <a:gd name="connsiteX7" fmla="*/ 15560026 w 19138672"/>
              <a:gd name="connsiteY7" fmla="*/ 13454718 h 13717588"/>
              <a:gd name="connsiteX8" fmla="*/ 18479048 w 19138672"/>
              <a:gd name="connsiteY8" fmla="*/ 6859588 h 13717588"/>
              <a:gd name="connsiteX9" fmla="*/ 15560024 w 19138672"/>
              <a:gd name="connsiteY9" fmla="*/ 264458 h 13717588"/>
              <a:gd name="connsiteX10" fmla="*/ 2900387 w 19138672"/>
              <a:gd name="connsiteY10" fmla="*/ 0 h 13717588"/>
              <a:gd name="connsiteX11" fmla="*/ 3883950 w 19138672"/>
              <a:gd name="connsiteY11" fmla="*/ 0 h 13717588"/>
              <a:gd name="connsiteX12" fmla="*/ 3578649 w 19138672"/>
              <a:gd name="connsiteY12" fmla="*/ 264458 h 13717588"/>
              <a:gd name="connsiteX13" fmla="*/ 659626 w 19138672"/>
              <a:gd name="connsiteY13" fmla="*/ 6859588 h 13717588"/>
              <a:gd name="connsiteX14" fmla="*/ 3578648 w 19138672"/>
              <a:gd name="connsiteY14" fmla="*/ 13454718 h 13717588"/>
              <a:gd name="connsiteX15" fmla="*/ 3882115 w 19138672"/>
              <a:gd name="connsiteY15" fmla="*/ 13717588 h 13717588"/>
              <a:gd name="connsiteX16" fmla="*/ 2898721 w 19138672"/>
              <a:gd name="connsiteY16" fmla="*/ 13717588 h 13717588"/>
              <a:gd name="connsiteX17" fmla="*/ 2802794 w 19138672"/>
              <a:gd name="connsiteY17" fmla="*/ 13626131 h 13717588"/>
              <a:gd name="connsiteX18" fmla="*/ 0 w 19138672"/>
              <a:gd name="connsiteY18" fmla="*/ 6859588 h 13717588"/>
              <a:gd name="connsiteX19" fmla="*/ 2802795 w 19138672"/>
              <a:gd name="connsiteY19" fmla="*/ 93046 h 1371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38672" h="13717588">
                <a:moveTo>
                  <a:pt x="15254724" y="0"/>
                </a:moveTo>
                <a:lnTo>
                  <a:pt x="16238286" y="0"/>
                </a:lnTo>
                <a:lnTo>
                  <a:pt x="16335878" y="93046"/>
                </a:lnTo>
                <a:cubicBezTo>
                  <a:pt x="18067588" y="1824755"/>
                  <a:pt x="19138672" y="4217089"/>
                  <a:pt x="19138672" y="6859588"/>
                </a:cubicBezTo>
                <a:cubicBezTo>
                  <a:pt x="19138672" y="9502088"/>
                  <a:pt x="18067588" y="11894421"/>
                  <a:pt x="16335880" y="13626131"/>
                </a:cubicBezTo>
                <a:lnTo>
                  <a:pt x="16239952" y="13717588"/>
                </a:lnTo>
                <a:lnTo>
                  <a:pt x="15256558" y="13717588"/>
                </a:lnTo>
                <a:lnTo>
                  <a:pt x="15560026" y="13454718"/>
                </a:lnTo>
                <a:cubicBezTo>
                  <a:pt x="17353242" y="11824884"/>
                  <a:pt x="18479048" y="9473709"/>
                  <a:pt x="18479048" y="6859588"/>
                </a:cubicBezTo>
                <a:cubicBezTo>
                  <a:pt x="18479048" y="4245468"/>
                  <a:pt x="17353242" y="1894293"/>
                  <a:pt x="15560024" y="264458"/>
                </a:cubicBezTo>
                <a:close/>
                <a:moveTo>
                  <a:pt x="2900387" y="0"/>
                </a:moveTo>
                <a:lnTo>
                  <a:pt x="3883950" y="0"/>
                </a:lnTo>
                <a:lnTo>
                  <a:pt x="3578649" y="264458"/>
                </a:lnTo>
                <a:cubicBezTo>
                  <a:pt x="1785431" y="1894293"/>
                  <a:pt x="659626" y="4245468"/>
                  <a:pt x="659626" y="6859588"/>
                </a:cubicBezTo>
                <a:cubicBezTo>
                  <a:pt x="659626" y="9473709"/>
                  <a:pt x="1785431" y="11824884"/>
                  <a:pt x="3578648" y="13454718"/>
                </a:cubicBezTo>
                <a:lnTo>
                  <a:pt x="3882115" y="13717588"/>
                </a:lnTo>
                <a:lnTo>
                  <a:pt x="2898721" y="13717588"/>
                </a:lnTo>
                <a:lnTo>
                  <a:pt x="2802794" y="13626131"/>
                </a:lnTo>
                <a:cubicBezTo>
                  <a:pt x="1071085" y="11894421"/>
                  <a:pt x="0" y="9502088"/>
                  <a:pt x="0" y="6859588"/>
                </a:cubicBezTo>
                <a:cubicBezTo>
                  <a:pt x="0" y="4217089"/>
                  <a:pt x="1071085" y="1824755"/>
                  <a:pt x="2802795" y="93046"/>
                </a:cubicBezTo>
                <a:close/>
              </a:path>
            </a:pathLst>
          </a:custGeom>
          <a:gradFill flip="none" rotWithShape="1">
            <a:gsLst>
              <a:gs pos="44000">
                <a:schemeClr val="accent2"/>
              </a:gs>
              <a:gs pos="87000">
                <a:schemeClr val="bg2">
                  <a:alpha val="50000"/>
                </a:schemeClr>
              </a:gs>
              <a:gs pos="3000">
                <a:schemeClr val="bg2">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p>
        </p:txBody>
      </p:sp>
      <p:sp>
        <p:nvSpPr>
          <p:cNvPr id="9" name="Овал 18">
            <a:extLst>
              <a:ext uri="{FF2B5EF4-FFF2-40B4-BE49-F238E27FC236}">
                <a16:creationId xmlns:a16="http://schemas.microsoft.com/office/drawing/2014/main" id="{BDC4CE88-3D5F-1447-B48A-BC6A222977BE}"/>
              </a:ext>
            </a:extLst>
          </p:cNvPr>
          <p:cNvSpPr/>
          <p:nvPr userDrawn="1"/>
        </p:nvSpPr>
        <p:spPr>
          <a:xfrm>
            <a:off x="3025781" y="359331"/>
            <a:ext cx="6139647" cy="6139336"/>
          </a:xfrm>
          <a:prstGeom prst="ellipse">
            <a:avLst/>
          </a:prstGeom>
          <a:gradFill>
            <a:gsLst>
              <a:gs pos="0">
                <a:srgbClr val="002F6C">
                  <a:alpha val="54000"/>
                </a:srgbClr>
              </a:gs>
              <a:gs pos="100000">
                <a:srgbClr val="60C3CE">
                  <a:alpha val="9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latin typeface="Roboto" panose="02000000000000000000" pitchFamily="2" charset="0"/>
              <a:ea typeface="Roboto" panose="02000000000000000000" pitchFamily="2" charset="0"/>
            </a:endParaRPr>
          </a:p>
        </p:txBody>
      </p:sp>
      <p:pic>
        <p:nvPicPr>
          <p:cNvPr id="12" name="Picture 11">
            <a:extLst>
              <a:ext uri="{FF2B5EF4-FFF2-40B4-BE49-F238E27FC236}">
                <a16:creationId xmlns:a16="http://schemas.microsoft.com/office/drawing/2014/main" id="{031733A9-8651-DB4E-B56F-800F4462F080}"/>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2233" t="82212"/>
          <a:stretch/>
        </p:blipFill>
        <p:spPr>
          <a:xfrm>
            <a:off x="1311250" y="5888639"/>
            <a:ext cx="10699146" cy="1220056"/>
          </a:xfrm>
          <a:prstGeom prst="rect">
            <a:avLst/>
          </a:prstGeom>
        </p:spPr>
      </p:pic>
      <p:sp>
        <p:nvSpPr>
          <p:cNvPr id="13" name="Title 12">
            <a:extLst>
              <a:ext uri="{FF2B5EF4-FFF2-40B4-BE49-F238E27FC236}">
                <a16:creationId xmlns:a16="http://schemas.microsoft.com/office/drawing/2014/main" id="{A4BCB00E-B379-C744-B219-A9DC63AF04BA}"/>
              </a:ext>
            </a:extLst>
          </p:cNvPr>
          <p:cNvSpPr>
            <a:spLocks noGrp="1"/>
          </p:cNvSpPr>
          <p:nvPr>
            <p:ph type="title" hasCustomPrompt="1"/>
          </p:nvPr>
        </p:nvSpPr>
        <p:spPr>
          <a:xfrm>
            <a:off x="3605792" y="2461204"/>
            <a:ext cx="4979624" cy="1325563"/>
          </a:xfrm>
        </p:spPr>
        <p:txBody>
          <a:bodyPr/>
          <a:lstStyle>
            <a:lvl1pPr algn="ctr">
              <a:defRPr>
                <a:solidFill>
                  <a:schemeClr val="bg1"/>
                </a:solidFill>
                <a:latin typeface="Arial" panose="020B0604020202020204" pitchFamily="34" charset="0"/>
                <a:ea typeface="Roboto" panose="02000000000000000000" pitchFamily="2" charset="0"/>
                <a:cs typeface="Arial" panose="020B0604020202020204" pitchFamily="34" charset="0"/>
              </a:defRPr>
            </a:lvl1pPr>
          </a:lstStyle>
          <a:p>
            <a:r>
              <a:rPr lang="en-US"/>
              <a:t>Click to edit </a:t>
            </a:r>
            <a:br>
              <a:rPr lang="en-US"/>
            </a:br>
            <a:r>
              <a:rPr lang="en-US"/>
              <a:t>Master title style</a:t>
            </a:r>
            <a:endParaRPr lang="en-CO"/>
          </a:p>
        </p:txBody>
      </p:sp>
      <p:sp>
        <p:nvSpPr>
          <p:cNvPr id="10" name="Slide Number Placeholder 3">
            <a:extLst>
              <a:ext uri="{FF2B5EF4-FFF2-40B4-BE49-F238E27FC236}">
                <a16:creationId xmlns:a16="http://schemas.microsoft.com/office/drawing/2014/main" id="{E3E79D9C-55A9-C64B-ACC3-0DDBB6C5DB65}"/>
              </a:ext>
            </a:extLst>
          </p:cNvPr>
          <p:cNvSpPr txBox="1">
            <a:spLocks/>
          </p:cNvSpPr>
          <p:nvPr userDrawn="1"/>
        </p:nvSpPr>
        <p:spPr>
          <a:xfrm>
            <a:off x="11414048" y="6252810"/>
            <a:ext cx="596348" cy="365125"/>
          </a:xfrm>
          <a:prstGeom prst="rect">
            <a:avLst/>
          </a:prstGeom>
        </p:spPr>
        <p:txBody>
          <a:bodyPr vert="horz" lIns="91440" tIns="45720" rIns="91440" bIns="45720" rtlCol="0" anchor="ctr"/>
          <a:lstStyle>
            <a:defPPr>
              <a:defRPr lang="en-CO"/>
            </a:defPPr>
            <a:lvl1pPr marL="0" algn="r" defTabSz="914400" rtl="0" eaLnBrk="1" latinLnBrk="0" hangingPunct="1">
              <a:defRPr sz="1600" b="1" kern="1200">
                <a:solidFill>
                  <a:schemeClr val="bg1">
                    <a:alpha val="63000"/>
                  </a:schemeClr>
                </a:solidFill>
                <a:latin typeface="Roboto" panose="02000000000000000000" pitchFamily="2" charset="0"/>
                <a:ea typeface="Roboto" panose="02000000000000000000"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74B8C6-D053-F443-978B-50DA45EAEEEC}" type="slidenum">
              <a:rPr lang="en-CO" smtClean="0"/>
              <a:pPr/>
              <a:t>‹#›</a:t>
            </a:fld>
            <a:endParaRPr lang="en-CO"/>
          </a:p>
        </p:txBody>
      </p:sp>
    </p:spTree>
    <p:extLst>
      <p:ext uri="{BB962C8B-B14F-4D97-AF65-F5344CB8AC3E}">
        <p14:creationId xmlns:p14="http://schemas.microsoft.com/office/powerpoint/2010/main" val="4192432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17391" autoRev="1" fill="hold" grpId="0" nodeType="withEffect">
                                  <p:stCondLst>
                                    <p:cond delay="250"/>
                                  </p:stCondLst>
                                  <p:childTnLst>
                                    <p:animScale>
                                      <p:cBhvr>
                                        <p:cTn id="6" dur="5750" fill="hold"/>
                                        <p:tgtEl>
                                          <p:spTgt spid="8"/>
                                        </p:tgtEl>
                                      </p:cBhvr>
                                      <p:by x="110000" y="110000"/>
                                    </p:animScale>
                                  </p:childTnLst>
                                </p:cTn>
                              </p:par>
                              <p:par>
                                <p:cTn id="7" presetID="21" presetClass="entr" presetSubtype="1" fill="hold" grpId="0" nodeType="withEffect">
                                  <p:stCondLst>
                                    <p:cond delay="250"/>
                                  </p:stCondLst>
                                  <p:childTnLst>
                                    <p:set>
                                      <p:cBhvr>
                                        <p:cTn id="8" dur="1" fill="hold">
                                          <p:stCondLst>
                                            <p:cond delay="0"/>
                                          </p:stCondLst>
                                        </p:cTn>
                                        <p:tgtEl>
                                          <p:spTgt spid="6"/>
                                        </p:tgtEl>
                                        <p:attrNameLst>
                                          <p:attrName>style.visibility</p:attrName>
                                        </p:attrNameLst>
                                      </p:cBhvr>
                                      <p:to>
                                        <p:strVal val="visible"/>
                                      </p:to>
                                    </p:set>
                                    <p:animEffect transition="in" filter="wheel(1)">
                                      <p:cBhvr>
                                        <p:cTn id="9" dur="2000"/>
                                        <p:tgtEl>
                                          <p:spTgt spid="6"/>
                                        </p:tgtEl>
                                      </p:cBhvr>
                                    </p:animEffect>
                                  </p:childTnLst>
                                </p:cTn>
                              </p:par>
                              <p:par>
                                <p:cTn id="10" presetID="8" presetClass="emph" presetSubtype="0" fill="hold" grpId="1" nodeType="withEffect">
                                  <p:stCondLst>
                                    <p:cond delay="250"/>
                                  </p:stCondLst>
                                  <p:childTnLst>
                                    <p:animRot by="21600000">
                                      <p:cBhvr>
                                        <p:cTn id="11" dur="2000" fill="hold"/>
                                        <p:tgtEl>
                                          <p:spTgt spid="6"/>
                                        </p:tgtEl>
                                        <p:attrNameLst>
                                          <p:attrName>r</p:attrName>
                                        </p:attrNameLst>
                                      </p:cBhvr>
                                    </p:animRot>
                                  </p:childTnLst>
                                </p:cTn>
                              </p:par>
                              <p:par>
                                <p:cTn id="12" presetID="49" presetClass="entr" presetSubtype="0" decel="100000" fill="hold" grpId="0" nodeType="withEffect">
                                  <p:stCondLst>
                                    <p:cond delay="75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fltVal val="0"/>
                                          </p:val>
                                        </p:tav>
                                        <p:tav tm="100000">
                                          <p:val>
                                            <p:strVal val="#ppt_w"/>
                                          </p:val>
                                        </p:tav>
                                      </p:tavLst>
                                    </p:anim>
                                    <p:anim calcmode="lin" valueType="num">
                                      <p:cBhvr>
                                        <p:cTn id="15" dur="1000" fill="hold"/>
                                        <p:tgtEl>
                                          <p:spTgt spid="9"/>
                                        </p:tgtEl>
                                        <p:attrNameLst>
                                          <p:attrName>ppt_h</p:attrName>
                                        </p:attrNameLst>
                                      </p:cBhvr>
                                      <p:tavLst>
                                        <p:tav tm="0">
                                          <p:val>
                                            <p:fltVal val="0"/>
                                          </p:val>
                                        </p:tav>
                                        <p:tav tm="100000">
                                          <p:val>
                                            <p:strVal val="#ppt_h"/>
                                          </p:val>
                                        </p:tav>
                                      </p:tavLst>
                                    </p:anim>
                                    <p:anim calcmode="lin" valueType="num">
                                      <p:cBhvr>
                                        <p:cTn id="16" dur="1000" fill="hold"/>
                                        <p:tgtEl>
                                          <p:spTgt spid="9"/>
                                        </p:tgtEl>
                                        <p:attrNameLst>
                                          <p:attrName>style.rotation</p:attrName>
                                        </p:attrNameLst>
                                      </p:cBhvr>
                                      <p:tavLst>
                                        <p:tav tm="0">
                                          <p:val>
                                            <p:fltVal val="360"/>
                                          </p:val>
                                        </p:tav>
                                        <p:tav tm="100000">
                                          <p:val>
                                            <p:fltVal val="0"/>
                                          </p:val>
                                        </p:tav>
                                      </p:tavLst>
                                    </p:anim>
                                    <p:animEffect transition="in" filter="fade">
                                      <p:cBhvr>
                                        <p:cTn id="17" dur="1000"/>
                                        <p:tgtEl>
                                          <p:spTgt spid="9"/>
                                        </p:tgtEl>
                                      </p:cBhvr>
                                    </p:animEffect>
                                  </p:childTnLst>
                                </p:cTn>
                              </p:par>
                              <p:par>
                                <p:cTn id="18" presetID="10"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3000"/>
                                        <p:tgtEl>
                                          <p:spTgt spid="12"/>
                                        </p:tgtEl>
                                      </p:cBhvr>
                                    </p:animEffect>
                                  </p:childTnLst>
                                </p:cTn>
                              </p:par>
                              <p:par>
                                <p:cTn id="21" presetID="1" presetClass="entr" presetSubtype="0" fill="hold" grpId="0" nodeType="withEffect">
                                  <p:stCondLst>
                                    <p:cond delay="200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9" grpId="0" animBg="1"/>
      <p:bldP spid="13" grpId="0"/>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Background: v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8A35C2-A750-7647-B1D2-EB30BADDF1A0}"/>
              </a:ext>
            </a:extLst>
          </p:cNvPr>
          <p:cNvPicPr>
            <a:picLocks noChangeAspect="1"/>
          </p:cNvPicPr>
          <p:nvPr userDrawn="1"/>
        </p:nvPicPr>
        <p:blipFill>
          <a:blip r:embed="rId2"/>
          <a:srcRect/>
          <a:stretch/>
        </p:blipFill>
        <p:spPr>
          <a:xfrm>
            <a:off x="0" y="-1"/>
            <a:ext cx="12192000" cy="6858000"/>
          </a:xfrm>
          <a:prstGeom prst="rect">
            <a:avLst/>
          </a:prstGeom>
        </p:spPr>
      </p:pic>
      <p:sp>
        <p:nvSpPr>
          <p:cNvPr id="6" name="Овал 18">
            <a:extLst>
              <a:ext uri="{FF2B5EF4-FFF2-40B4-BE49-F238E27FC236}">
                <a16:creationId xmlns:a16="http://schemas.microsoft.com/office/drawing/2014/main" id="{8E0A778A-490D-6E49-9BD8-38990A2054D0}"/>
              </a:ext>
            </a:extLst>
          </p:cNvPr>
          <p:cNvSpPr/>
          <p:nvPr userDrawn="1"/>
        </p:nvSpPr>
        <p:spPr>
          <a:xfrm>
            <a:off x="2798778" y="128770"/>
            <a:ext cx="6600793" cy="6600459"/>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p>
        </p:txBody>
      </p:sp>
      <p:sp>
        <p:nvSpPr>
          <p:cNvPr id="7" name="Полилиния 19">
            <a:extLst>
              <a:ext uri="{FF2B5EF4-FFF2-40B4-BE49-F238E27FC236}">
                <a16:creationId xmlns:a16="http://schemas.microsoft.com/office/drawing/2014/main" id="{4A81EB22-1E99-EE46-B56C-C3D71677D3A7}"/>
              </a:ext>
            </a:extLst>
          </p:cNvPr>
          <p:cNvSpPr/>
          <p:nvPr userDrawn="1"/>
        </p:nvSpPr>
        <p:spPr>
          <a:xfrm>
            <a:off x="215" y="0"/>
            <a:ext cx="12191785" cy="6858000"/>
          </a:xfrm>
          <a:custGeom>
            <a:avLst/>
            <a:gdLst>
              <a:gd name="connsiteX0" fmla="*/ 12192001 w 24385158"/>
              <a:gd name="connsiteY0" fmla="*/ 264173 h 13717588"/>
              <a:gd name="connsiteX1" fmla="*/ 5597382 w 24385158"/>
              <a:gd name="connsiteY1" fmla="*/ 6858794 h 13717588"/>
              <a:gd name="connsiteX2" fmla="*/ 12192001 w 24385158"/>
              <a:gd name="connsiteY2" fmla="*/ 13453415 h 13717588"/>
              <a:gd name="connsiteX3" fmla="*/ 18786622 w 24385158"/>
              <a:gd name="connsiteY3" fmla="*/ 6858794 h 13717588"/>
              <a:gd name="connsiteX4" fmla="*/ 12192001 w 24385158"/>
              <a:gd name="connsiteY4" fmla="*/ 264173 h 13717588"/>
              <a:gd name="connsiteX5" fmla="*/ 0 w 24385158"/>
              <a:gd name="connsiteY5" fmla="*/ 0 h 13717588"/>
              <a:gd name="connsiteX6" fmla="*/ 24385158 w 24385158"/>
              <a:gd name="connsiteY6" fmla="*/ 0 h 13717588"/>
              <a:gd name="connsiteX7" fmla="*/ 24385158 w 24385158"/>
              <a:gd name="connsiteY7" fmla="*/ 13717588 h 13717588"/>
              <a:gd name="connsiteX8" fmla="*/ 0 w 24385158"/>
              <a:gd name="connsiteY8" fmla="*/ 13717588 h 1371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5158" h="13717588">
                <a:moveTo>
                  <a:pt x="12192001" y="264173"/>
                </a:moveTo>
                <a:cubicBezTo>
                  <a:pt x="8549892" y="264173"/>
                  <a:pt x="5597382" y="3216685"/>
                  <a:pt x="5597382" y="6858794"/>
                </a:cubicBezTo>
                <a:cubicBezTo>
                  <a:pt x="5597382" y="10500903"/>
                  <a:pt x="8549892" y="13453415"/>
                  <a:pt x="12192001" y="13453415"/>
                </a:cubicBezTo>
                <a:cubicBezTo>
                  <a:pt x="15834110" y="13453415"/>
                  <a:pt x="18786622" y="10500903"/>
                  <a:pt x="18786622" y="6858794"/>
                </a:cubicBezTo>
                <a:cubicBezTo>
                  <a:pt x="18786622" y="3216685"/>
                  <a:pt x="15834110" y="264173"/>
                  <a:pt x="12192001" y="264173"/>
                </a:cubicBezTo>
                <a:close/>
                <a:moveTo>
                  <a:pt x="0" y="0"/>
                </a:moveTo>
                <a:lnTo>
                  <a:pt x="24385158" y="0"/>
                </a:lnTo>
                <a:lnTo>
                  <a:pt x="24385158" y="13717588"/>
                </a:lnTo>
                <a:lnTo>
                  <a:pt x="0" y="13717588"/>
                </a:lnTo>
                <a:close/>
              </a:path>
            </a:pathLst>
          </a:custGeom>
          <a:solidFill>
            <a:srgbClr val="002F6C">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699" tIns="22849" rIns="45699" bIns="22849" rtlCol="0" anchor="ctr">
            <a:noAutofit/>
          </a:bodyPr>
          <a:lstStyle/>
          <a:p>
            <a:pPr algn="ctr"/>
            <a:endParaRPr lang="ru-RU"/>
          </a:p>
        </p:txBody>
      </p:sp>
      <p:sp>
        <p:nvSpPr>
          <p:cNvPr id="8" name="Полилиния 20">
            <a:extLst>
              <a:ext uri="{FF2B5EF4-FFF2-40B4-BE49-F238E27FC236}">
                <a16:creationId xmlns:a16="http://schemas.microsoft.com/office/drawing/2014/main" id="{AB242DB5-8E84-454F-8F2C-DF0A2756C424}"/>
              </a:ext>
            </a:extLst>
          </p:cNvPr>
          <p:cNvSpPr/>
          <p:nvPr userDrawn="1"/>
        </p:nvSpPr>
        <p:spPr>
          <a:xfrm>
            <a:off x="1311250" y="0"/>
            <a:ext cx="9568713" cy="6858000"/>
          </a:xfrm>
          <a:custGeom>
            <a:avLst/>
            <a:gdLst>
              <a:gd name="connsiteX0" fmla="*/ 15254724 w 19138672"/>
              <a:gd name="connsiteY0" fmla="*/ 0 h 13717588"/>
              <a:gd name="connsiteX1" fmla="*/ 16238286 w 19138672"/>
              <a:gd name="connsiteY1" fmla="*/ 0 h 13717588"/>
              <a:gd name="connsiteX2" fmla="*/ 16335878 w 19138672"/>
              <a:gd name="connsiteY2" fmla="*/ 93046 h 13717588"/>
              <a:gd name="connsiteX3" fmla="*/ 19138672 w 19138672"/>
              <a:gd name="connsiteY3" fmla="*/ 6859588 h 13717588"/>
              <a:gd name="connsiteX4" fmla="*/ 16335880 w 19138672"/>
              <a:gd name="connsiteY4" fmla="*/ 13626131 h 13717588"/>
              <a:gd name="connsiteX5" fmla="*/ 16239952 w 19138672"/>
              <a:gd name="connsiteY5" fmla="*/ 13717588 h 13717588"/>
              <a:gd name="connsiteX6" fmla="*/ 15256558 w 19138672"/>
              <a:gd name="connsiteY6" fmla="*/ 13717588 h 13717588"/>
              <a:gd name="connsiteX7" fmla="*/ 15560026 w 19138672"/>
              <a:gd name="connsiteY7" fmla="*/ 13454718 h 13717588"/>
              <a:gd name="connsiteX8" fmla="*/ 18479048 w 19138672"/>
              <a:gd name="connsiteY8" fmla="*/ 6859588 h 13717588"/>
              <a:gd name="connsiteX9" fmla="*/ 15560024 w 19138672"/>
              <a:gd name="connsiteY9" fmla="*/ 264458 h 13717588"/>
              <a:gd name="connsiteX10" fmla="*/ 2900387 w 19138672"/>
              <a:gd name="connsiteY10" fmla="*/ 0 h 13717588"/>
              <a:gd name="connsiteX11" fmla="*/ 3883950 w 19138672"/>
              <a:gd name="connsiteY11" fmla="*/ 0 h 13717588"/>
              <a:gd name="connsiteX12" fmla="*/ 3578649 w 19138672"/>
              <a:gd name="connsiteY12" fmla="*/ 264458 h 13717588"/>
              <a:gd name="connsiteX13" fmla="*/ 659626 w 19138672"/>
              <a:gd name="connsiteY13" fmla="*/ 6859588 h 13717588"/>
              <a:gd name="connsiteX14" fmla="*/ 3578648 w 19138672"/>
              <a:gd name="connsiteY14" fmla="*/ 13454718 h 13717588"/>
              <a:gd name="connsiteX15" fmla="*/ 3882115 w 19138672"/>
              <a:gd name="connsiteY15" fmla="*/ 13717588 h 13717588"/>
              <a:gd name="connsiteX16" fmla="*/ 2898721 w 19138672"/>
              <a:gd name="connsiteY16" fmla="*/ 13717588 h 13717588"/>
              <a:gd name="connsiteX17" fmla="*/ 2802794 w 19138672"/>
              <a:gd name="connsiteY17" fmla="*/ 13626131 h 13717588"/>
              <a:gd name="connsiteX18" fmla="*/ 0 w 19138672"/>
              <a:gd name="connsiteY18" fmla="*/ 6859588 h 13717588"/>
              <a:gd name="connsiteX19" fmla="*/ 2802795 w 19138672"/>
              <a:gd name="connsiteY19" fmla="*/ 93046 h 1371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38672" h="13717588">
                <a:moveTo>
                  <a:pt x="15254724" y="0"/>
                </a:moveTo>
                <a:lnTo>
                  <a:pt x="16238286" y="0"/>
                </a:lnTo>
                <a:lnTo>
                  <a:pt x="16335878" y="93046"/>
                </a:lnTo>
                <a:cubicBezTo>
                  <a:pt x="18067588" y="1824755"/>
                  <a:pt x="19138672" y="4217089"/>
                  <a:pt x="19138672" y="6859588"/>
                </a:cubicBezTo>
                <a:cubicBezTo>
                  <a:pt x="19138672" y="9502088"/>
                  <a:pt x="18067588" y="11894421"/>
                  <a:pt x="16335880" y="13626131"/>
                </a:cubicBezTo>
                <a:lnTo>
                  <a:pt x="16239952" y="13717588"/>
                </a:lnTo>
                <a:lnTo>
                  <a:pt x="15256558" y="13717588"/>
                </a:lnTo>
                <a:lnTo>
                  <a:pt x="15560026" y="13454718"/>
                </a:lnTo>
                <a:cubicBezTo>
                  <a:pt x="17353242" y="11824884"/>
                  <a:pt x="18479048" y="9473709"/>
                  <a:pt x="18479048" y="6859588"/>
                </a:cubicBezTo>
                <a:cubicBezTo>
                  <a:pt x="18479048" y="4245468"/>
                  <a:pt x="17353242" y="1894293"/>
                  <a:pt x="15560024" y="264458"/>
                </a:cubicBezTo>
                <a:close/>
                <a:moveTo>
                  <a:pt x="2900387" y="0"/>
                </a:moveTo>
                <a:lnTo>
                  <a:pt x="3883950" y="0"/>
                </a:lnTo>
                <a:lnTo>
                  <a:pt x="3578649" y="264458"/>
                </a:lnTo>
                <a:cubicBezTo>
                  <a:pt x="1785431" y="1894293"/>
                  <a:pt x="659626" y="4245468"/>
                  <a:pt x="659626" y="6859588"/>
                </a:cubicBezTo>
                <a:cubicBezTo>
                  <a:pt x="659626" y="9473709"/>
                  <a:pt x="1785431" y="11824884"/>
                  <a:pt x="3578648" y="13454718"/>
                </a:cubicBezTo>
                <a:lnTo>
                  <a:pt x="3882115" y="13717588"/>
                </a:lnTo>
                <a:lnTo>
                  <a:pt x="2898721" y="13717588"/>
                </a:lnTo>
                <a:lnTo>
                  <a:pt x="2802794" y="13626131"/>
                </a:lnTo>
                <a:cubicBezTo>
                  <a:pt x="1071085" y="11894421"/>
                  <a:pt x="0" y="9502088"/>
                  <a:pt x="0" y="6859588"/>
                </a:cubicBezTo>
                <a:cubicBezTo>
                  <a:pt x="0" y="4217089"/>
                  <a:pt x="1071085" y="1824755"/>
                  <a:pt x="2802795" y="93046"/>
                </a:cubicBezTo>
                <a:close/>
              </a:path>
            </a:pathLst>
          </a:custGeom>
          <a:gradFill flip="none" rotWithShape="1">
            <a:gsLst>
              <a:gs pos="44000">
                <a:schemeClr val="accent2"/>
              </a:gs>
              <a:gs pos="87000">
                <a:schemeClr val="bg2">
                  <a:alpha val="50000"/>
                </a:schemeClr>
              </a:gs>
              <a:gs pos="3000">
                <a:schemeClr val="bg2">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p>
        </p:txBody>
      </p:sp>
      <p:sp>
        <p:nvSpPr>
          <p:cNvPr id="9" name="Овал 18">
            <a:extLst>
              <a:ext uri="{FF2B5EF4-FFF2-40B4-BE49-F238E27FC236}">
                <a16:creationId xmlns:a16="http://schemas.microsoft.com/office/drawing/2014/main" id="{BDC4CE88-3D5F-1447-B48A-BC6A222977BE}"/>
              </a:ext>
            </a:extLst>
          </p:cNvPr>
          <p:cNvSpPr/>
          <p:nvPr userDrawn="1"/>
        </p:nvSpPr>
        <p:spPr>
          <a:xfrm>
            <a:off x="3025781" y="359331"/>
            <a:ext cx="6139647" cy="6139336"/>
          </a:xfrm>
          <a:prstGeom prst="ellipse">
            <a:avLst/>
          </a:prstGeom>
          <a:gradFill>
            <a:gsLst>
              <a:gs pos="0">
                <a:srgbClr val="002F6C">
                  <a:alpha val="54000"/>
                </a:srgbClr>
              </a:gs>
              <a:gs pos="100000">
                <a:srgbClr val="60C3CE">
                  <a:alpha val="9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latin typeface="Roboto" panose="02000000000000000000" pitchFamily="2" charset="0"/>
              <a:ea typeface="Roboto" panose="02000000000000000000" pitchFamily="2" charset="0"/>
            </a:endParaRPr>
          </a:p>
        </p:txBody>
      </p:sp>
      <p:pic>
        <p:nvPicPr>
          <p:cNvPr id="12" name="Picture 11">
            <a:extLst>
              <a:ext uri="{FF2B5EF4-FFF2-40B4-BE49-F238E27FC236}">
                <a16:creationId xmlns:a16="http://schemas.microsoft.com/office/drawing/2014/main" id="{031733A9-8651-DB4E-B56F-800F4462F080}"/>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2233" t="82212"/>
          <a:stretch/>
        </p:blipFill>
        <p:spPr>
          <a:xfrm>
            <a:off x="1311250" y="5888639"/>
            <a:ext cx="10699146" cy="1220056"/>
          </a:xfrm>
          <a:prstGeom prst="rect">
            <a:avLst/>
          </a:prstGeom>
        </p:spPr>
      </p:pic>
      <p:sp>
        <p:nvSpPr>
          <p:cNvPr id="13" name="Title 12">
            <a:extLst>
              <a:ext uri="{FF2B5EF4-FFF2-40B4-BE49-F238E27FC236}">
                <a16:creationId xmlns:a16="http://schemas.microsoft.com/office/drawing/2014/main" id="{A4BCB00E-B379-C744-B219-A9DC63AF04BA}"/>
              </a:ext>
            </a:extLst>
          </p:cNvPr>
          <p:cNvSpPr>
            <a:spLocks noGrp="1"/>
          </p:cNvSpPr>
          <p:nvPr>
            <p:ph type="title" hasCustomPrompt="1"/>
          </p:nvPr>
        </p:nvSpPr>
        <p:spPr>
          <a:xfrm>
            <a:off x="3605792" y="2461204"/>
            <a:ext cx="4979624" cy="1325563"/>
          </a:xfrm>
        </p:spPr>
        <p:txBody>
          <a:bodyPr/>
          <a:lstStyle>
            <a:lvl1pPr algn="ctr">
              <a:defRPr>
                <a:solidFill>
                  <a:schemeClr val="bg1"/>
                </a:solidFill>
                <a:latin typeface="Arial" panose="020B0604020202020204" pitchFamily="34" charset="0"/>
                <a:ea typeface="Roboto" panose="02000000000000000000" pitchFamily="2" charset="0"/>
                <a:cs typeface="Arial" panose="020B0604020202020204" pitchFamily="34" charset="0"/>
              </a:defRPr>
            </a:lvl1pPr>
          </a:lstStyle>
          <a:p>
            <a:r>
              <a:rPr lang="en-US"/>
              <a:t>Click to edit </a:t>
            </a:r>
            <a:br>
              <a:rPr lang="en-US"/>
            </a:br>
            <a:r>
              <a:rPr lang="en-US"/>
              <a:t>Master title style</a:t>
            </a:r>
            <a:endParaRPr lang="en-CO"/>
          </a:p>
        </p:txBody>
      </p:sp>
      <p:sp>
        <p:nvSpPr>
          <p:cNvPr id="10" name="Slide Number Placeholder 3">
            <a:extLst>
              <a:ext uri="{FF2B5EF4-FFF2-40B4-BE49-F238E27FC236}">
                <a16:creationId xmlns:a16="http://schemas.microsoft.com/office/drawing/2014/main" id="{E3E79D9C-55A9-C64B-ACC3-0DDBB6C5DB65}"/>
              </a:ext>
            </a:extLst>
          </p:cNvPr>
          <p:cNvSpPr txBox="1">
            <a:spLocks/>
          </p:cNvSpPr>
          <p:nvPr userDrawn="1"/>
        </p:nvSpPr>
        <p:spPr>
          <a:xfrm>
            <a:off x="11414048" y="6252810"/>
            <a:ext cx="596348" cy="365125"/>
          </a:xfrm>
          <a:prstGeom prst="rect">
            <a:avLst/>
          </a:prstGeom>
        </p:spPr>
        <p:txBody>
          <a:bodyPr vert="horz" lIns="91440" tIns="45720" rIns="91440" bIns="45720" rtlCol="0" anchor="ctr"/>
          <a:lstStyle>
            <a:defPPr>
              <a:defRPr lang="en-CO"/>
            </a:defPPr>
            <a:lvl1pPr marL="0" algn="r" defTabSz="914400" rtl="0" eaLnBrk="1" latinLnBrk="0" hangingPunct="1">
              <a:defRPr sz="1600" b="1" kern="1200">
                <a:solidFill>
                  <a:schemeClr val="bg1">
                    <a:alpha val="63000"/>
                  </a:schemeClr>
                </a:solidFill>
                <a:latin typeface="Roboto" panose="02000000000000000000" pitchFamily="2" charset="0"/>
                <a:ea typeface="Roboto" panose="02000000000000000000"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74B8C6-D053-F443-978B-50DA45EAEEEC}" type="slidenum">
              <a:rPr lang="en-CO" smtClean="0"/>
              <a:pPr/>
              <a:t>‹#›</a:t>
            </a:fld>
            <a:endParaRPr lang="en-CO"/>
          </a:p>
        </p:txBody>
      </p:sp>
    </p:spTree>
    <p:extLst>
      <p:ext uri="{BB962C8B-B14F-4D97-AF65-F5344CB8AC3E}">
        <p14:creationId xmlns:p14="http://schemas.microsoft.com/office/powerpoint/2010/main" val="518609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17391" autoRev="1" fill="hold" grpId="0" nodeType="withEffect">
                                  <p:stCondLst>
                                    <p:cond delay="250"/>
                                  </p:stCondLst>
                                  <p:childTnLst>
                                    <p:animScale>
                                      <p:cBhvr>
                                        <p:cTn id="6" dur="5750" fill="hold"/>
                                        <p:tgtEl>
                                          <p:spTgt spid="8"/>
                                        </p:tgtEl>
                                      </p:cBhvr>
                                      <p:by x="110000" y="110000"/>
                                    </p:animScale>
                                  </p:childTnLst>
                                </p:cTn>
                              </p:par>
                              <p:par>
                                <p:cTn id="7" presetID="21" presetClass="entr" presetSubtype="1" fill="hold" grpId="0" nodeType="withEffect">
                                  <p:stCondLst>
                                    <p:cond delay="250"/>
                                  </p:stCondLst>
                                  <p:childTnLst>
                                    <p:set>
                                      <p:cBhvr>
                                        <p:cTn id="8" dur="1" fill="hold">
                                          <p:stCondLst>
                                            <p:cond delay="0"/>
                                          </p:stCondLst>
                                        </p:cTn>
                                        <p:tgtEl>
                                          <p:spTgt spid="6"/>
                                        </p:tgtEl>
                                        <p:attrNameLst>
                                          <p:attrName>style.visibility</p:attrName>
                                        </p:attrNameLst>
                                      </p:cBhvr>
                                      <p:to>
                                        <p:strVal val="visible"/>
                                      </p:to>
                                    </p:set>
                                    <p:animEffect transition="in" filter="wheel(1)">
                                      <p:cBhvr>
                                        <p:cTn id="9" dur="2000"/>
                                        <p:tgtEl>
                                          <p:spTgt spid="6"/>
                                        </p:tgtEl>
                                      </p:cBhvr>
                                    </p:animEffect>
                                  </p:childTnLst>
                                </p:cTn>
                              </p:par>
                              <p:par>
                                <p:cTn id="10" presetID="8" presetClass="emph" presetSubtype="0" fill="hold" grpId="1" nodeType="withEffect">
                                  <p:stCondLst>
                                    <p:cond delay="250"/>
                                  </p:stCondLst>
                                  <p:childTnLst>
                                    <p:animRot by="21600000">
                                      <p:cBhvr>
                                        <p:cTn id="11" dur="2000" fill="hold"/>
                                        <p:tgtEl>
                                          <p:spTgt spid="6"/>
                                        </p:tgtEl>
                                        <p:attrNameLst>
                                          <p:attrName>r</p:attrName>
                                        </p:attrNameLst>
                                      </p:cBhvr>
                                    </p:animRot>
                                  </p:childTnLst>
                                </p:cTn>
                              </p:par>
                              <p:par>
                                <p:cTn id="12" presetID="49" presetClass="entr" presetSubtype="0" decel="100000" fill="hold" grpId="0" nodeType="withEffect">
                                  <p:stCondLst>
                                    <p:cond delay="75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fltVal val="0"/>
                                          </p:val>
                                        </p:tav>
                                        <p:tav tm="100000">
                                          <p:val>
                                            <p:strVal val="#ppt_w"/>
                                          </p:val>
                                        </p:tav>
                                      </p:tavLst>
                                    </p:anim>
                                    <p:anim calcmode="lin" valueType="num">
                                      <p:cBhvr>
                                        <p:cTn id="15" dur="1000" fill="hold"/>
                                        <p:tgtEl>
                                          <p:spTgt spid="9"/>
                                        </p:tgtEl>
                                        <p:attrNameLst>
                                          <p:attrName>ppt_h</p:attrName>
                                        </p:attrNameLst>
                                      </p:cBhvr>
                                      <p:tavLst>
                                        <p:tav tm="0">
                                          <p:val>
                                            <p:fltVal val="0"/>
                                          </p:val>
                                        </p:tav>
                                        <p:tav tm="100000">
                                          <p:val>
                                            <p:strVal val="#ppt_h"/>
                                          </p:val>
                                        </p:tav>
                                      </p:tavLst>
                                    </p:anim>
                                    <p:anim calcmode="lin" valueType="num">
                                      <p:cBhvr>
                                        <p:cTn id="16" dur="1000" fill="hold"/>
                                        <p:tgtEl>
                                          <p:spTgt spid="9"/>
                                        </p:tgtEl>
                                        <p:attrNameLst>
                                          <p:attrName>style.rotation</p:attrName>
                                        </p:attrNameLst>
                                      </p:cBhvr>
                                      <p:tavLst>
                                        <p:tav tm="0">
                                          <p:val>
                                            <p:fltVal val="360"/>
                                          </p:val>
                                        </p:tav>
                                        <p:tav tm="100000">
                                          <p:val>
                                            <p:fltVal val="0"/>
                                          </p:val>
                                        </p:tav>
                                      </p:tavLst>
                                    </p:anim>
                                    <p:animEffect transition="in" filter="fade">
                                      <p:cBhvr>
                                        <p:cTn id="17" dur="1000"/>
                                        <p:tgtEl>
                                          <p:spTgt spid="9"/>
                                        </p:tgtEl>
                                      </p:cBhvr>
                                    </p:animEffect>
                                  </p:childTnLst>
                                </p:cTn>
                              </p:par>
                              <p:par>
                                <p:cTn id="18" presetID="10"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3000"/>
                                        <p:tgtEl>
                                          <p:spTgt spid="12"/>
                                        </p:tgtEl>
                                      </p:cBhvr>
                                    </p:animEffect>
                                  </p:childTnLst>
                                </p:cTn>
                              </p:par>
                              <p:par>
                                <p:cTn id="21" presetID="1" presetClass="entr" presetSubtype="0" fill="hold" grpId="0" nodeType="withEffect">
                                  <p:stCondLst>
                                    <p:cond delay="200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9" grpId="0" animBg="1"/>
      <p:bldP spid="13"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ackground: nodul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8A35C2-A750-7647-B1D2-EB30BADDF1A0}"/>
              </a:ext>
            </a:extLst>
          </p:cNvPr>
          <p:cNvPicPr>
            <a:picLocks noChangeAspect="1"/>
          </p:cNvPicPr>
          <p:nvPr userDrawn="1"/>
        </p:nvPicPr>
        <p:blipFill rotWithShape="1">
          <a:blip r:embed="rId2"/>
          <a:srcRect t="9376" b="9723"/>
          <a:stretch/>
        </p:blipFill>
        <p:spPr>
          <a:xfrm>
            <a:off x="0" y="-14773"/>
            <a:ext cx="12191785" cy="6858000"/>
          </a:xfrm>
          <a:prstGeom prst="rect">
            <a:avLst/>
          </a:prstGeom>
        </p:spPr>
      </p:pic>
      <p:sp>
        <p:nvSpPr>
          <p:cNvPr id="6" name="Овал 18">
            <a:extLst>
              <a:ext uri="{FF2B5EF4-FFF2-40B4-BE49-F238E27FC236}">
                <a16:creationId xmlns:a16="http://schemas.microsoft.com/office/drawing/2014/main" id="{8E0A778A-490D-6E49-9BD8-38990A2054D0}"/>
              </a:ext>
            </a:extLst>
          </p:cNvPr>
          <p:cNvSpPr/>
          <p:nvPr userDrawn="1"/>
        </p:nvSpPr>
        <p:spPr>
          <a:xfrm>
            <a:off x="2798778" y="128770"/>
            <a:ext cx="6600793" cy="6600459"/>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p>
        </p:txBody>
      </p:sp>
      <p:sp>
        <p:nvSpPr>
          <p:cNvPr id="7" name="Полилиния 19">
            <a:extLst>
              <a:ext uri="{FF2B5EF4-FFF2-40B4-BE49-F238E27FC236}">
                <a16:creationId xmlns:a16="http://schemas.microsoft.com/office/drawing/2014/main" id="{4A81EB22-1E99-EE46-B56C-C3D71677D3A7}"/>
              </a:ext>
            </a:extLst>
          </p:cNvPr>
          <p:cNvSpPr/>
          <p:nvPr userDrawn="1"/>
        </p:nvSpPr>
        <p:spPr>
          <a:xfrm>
            <a:off x="-289" y="-14773"/>
            <a:ext cx="12191785" cy="6858000"/>
          </a:xfrm>
          <a:custGeom>
            <a:avLst/>
            <a:gdLst>
              <a:gd name="connsiteX0" fmla="*/ 12192001 w 24385158"/>
              <a:gd name="connsiteY0" fmla="*/ 264173 h 13717588"/>
              <a:gd name="connsiteX1" fmla="*/ 5597382 w 24385158"/>
              <a:gd name="connsiteY1" fmla="*/ 6858794 h 13717588"/>
              <a:gd name="connsiteX2" fmla="*/ 12192001 w 24385158"/>
              <a:gd name="connsiteY2" fmla="*/ 13453415 h 13717588"/>
              <a:gd name="connsiteX3" fmla="*/ 18786622 w 24385158"/>
              <a:gd name="connsiteY3" fmla="*/ 6858794 h 13717588"/>
              <a:gd name="connsiteX4" fmla="*/ 12192001 w 24385158"/>
              <a:gd name="connsiteY4" fmla="*/ 264173 h 13717588"/>
              <a:gd name="connsiteX5" fmla="*/ 0 w 24385158"/>
              <a:gd name="connsiteY5" fmla="*/ 0 h 13717588"/>
              <a:gd name="connsiteX6" fmla="*/ 24385158 w 24385158"/>
              <a:gd name="connsiteY6" fmla="*/ 0 h 13717588"/>
              <a:gd name="connsiteX7" fmla="*/ 24385158 w 24385158"/>
              <a:gd name="connsiteY7" fmla="*/ 13717588 h 13717588"/>
              <a:gd name="connsiteX8" fmla="*/ 0 w 24385158"/>
              <a:gd name="connsiteY8" fmla="*/ 13717588 h 1371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5158" h="13717588">
                <a:moveTo>
                  <a:pt x="12192001" y="264173"/>
                </a:moveTo>
                <a:cubicBezTo>
                  <a:pt x="8549892" y="264173"/>
                  <a:pt x="5597382" y="3216685"/>
                  <a:pt x="5597382" y="6858794"/>
                </a:cubicBezTo>
                <a:cubicBezTo>
                  <a:pt x="5597382" y="10500903"/>
                  <a:pt x="8549892" y="13453415"/>
                  <a:pt x="12192001" y="13453415"/>
                </a:cubicBezTo>
                <a:cubicBezTo>
                  <a:pt x="15834110" y="13453415"/>
                  <a:pt x="18786622" y="10500903"/>
                  <a:pt x="18786622" y="6858794"/>
                </a:cubicBezTo>
                <a:cubicBezTo>
                  <a:pt x="18786622" y="3216685"/>
                  <a:pt x="15834110" y="264173"/>
                  <a:pt x="12192001" y="264173"/>
                </a:cubicBezTo>
                <a:close/>
                <a:moveTo>
                  <a:pt x="0" y="0"/>
                </a:moveTo>
                <a:lnTo>
                  <a:pt x="24385158" y="0"/>
                </a:lnTo>
                <a:lnTo>
                  <a:pt x="24385158" y="13717588"/>
                </a:lnTo>
                <a:lnTo>
                  <a:pt x="0" y="13717588"/>
                </a:lnTo>
                <a:close/>
              </a:path>
            </a:pathLst>
          </a:custGeom>
          <a:solidFill>
            <a:srgbClr val="002F6C">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699" tIns="22849" rIns="45699" bIns="22849" rtlCol="0" anchor="ctr">
            <a:noAutofit/>
          </a:bodyPr>
          <a:lstStyle/>
          <a:p>
            <a:pPr algn="ctr"/>
            <a:endParaRPr lang="ru-RU"/>
          </a:p>
        </p:txBody>
      </p:sp>
      <p:sp>
        <p:nvSpPr>
          <p:cNvPr id="8" name="Полилиния 20">
            <a:extLst>
              <a:ext uri="{FF2B5EF4-FFF2-40B4-BE49-F238E27FC236}">
                <a16:creationId xmlns:a16="http://schemas.microsoft.com/office/drawing/2014/main" id="{AB242DB5-8E84-454F-8F2C-DF0A2756C424}"/>
              </a:ext>
            </a:extLst>
          </p:cNvPr>
          <p:cNvSpPr/>
          <p:nvPr userDrawn="1"/>
        </p:nvSpPr>
        <p:spPr>
          <a:xfrm>
            <a:off x="1311250" y="0"/>
            <a:ext cx="9568713" cy="6858000"/>
          </a:xfrm>
          <a:custGeom>
            <a:avLst/>
            <a:gdLst>
              <a:gd name="connsiteX0" fmla="*/ 15254724 w 19138672"/>
              <a:gd name="connsiteY0" fmla="*/ 0 h 13717588"/>
              <a:gd name="connsiteX1" fmla="*/ 16238286 w 19138672"/>
              <a:gd name="connsiteY1" fmla="*/ 0 h 13717588"/>
              <a:gd name="connsiteX2" fmla="*/ 16335878 w 19138672"/>
              <a:gd name="connsiteY2" fmla="*/ 93046 h 13717588"/>
              <a:gd name="connsiteX3" fmla="*/ 19138672 w 19138672"/>
              <a:gd name="connsiteY3" fmla="*/ 6859588 h 13717588"/>
              <a:gd name="connsiteX4" fmla="*/ 16335880 w 19138672"/>
              <a:gd name="connsiteY4" fmla="*/ 13626131 h 13717588"/>
              <a:gd name="connsiteX5" fmla="*/ 16239952 w 19138672"/>
              <a:gd name="connsiteY5" fmla="*/ 13717588 h 13717588"/>
              <a:gd name="connsiteX6" fmla="*/ 15256558 w 19138672"/>
              <a:gd name="connsiteY6" fmla="*/ 13717588 h 13717588"/>
              <a:gd name="connsiteX7" fmla="*/ 15560026 w 19138672"/>
              <a:gd name="connsiteY7" fmla="*/ 13454718 h 13717588"/>
              <a:gd name="connsiteX8" fmla="*/ 18479048 w 19138672"/>
              <a:gd name="connsiteY8" fmla="*/ 6859588 h 13717588"/>
              <a:gd name="connsiteX9" fmla="*/ 15560024 w 19138672"/>
              <a:gd name="connsiteY9" fmla="*/ 264458 h 13717588"/>
              <a:gd name="connsiteX10" fmla="*/ 2900387 w 19138672"/>
              <a:gd name="connsiteY10" fmla="*/ 0 h 13717588"/>
              <a:gd name="connsiteX11" fmla="*/ 3883950 w 19138672"/>
              <a:gd name="connsiteY11" fmla="*/ 0 h 13717588"/>
              <a:gd name="connsiteX12" fmla="*/ 3578649 w 19138672"/>
              <a:gd name="connsiteY12" fmla="*/ 264458 h 13717588"/>
              <a:gd name="connsiteX13" fmla="*/ 659626 w 19138672"/>
              <a:gd name="connsiteY13" fmla="*/ 6859588 h 13717588"/>
              <a:gd name="connsiteX14" fmla="*/ 3578648 w 19138672"/>
              <a:gd name="connsiteY14" fmla="*/ 13454718 h 13717588"/>
              <a:gd name="connsiteX15" fmla="*/ 3882115 w 19138672"/>
              <a:gd name="connsiteY15" fmla="*/ 13717588 h 13717588"/>
              <a:gd name="connsiteX16" fmla="*/ 2898721 w 19138672"/>
              <a:gd name="connsiteY16" fmla="*/ 13717588 h 13717588"/>
              <a:gd name="connsiteX17" fmla="*/ 2802794 w 19138672"/>
              <a:gd name="connsiteY17" fmla="*/ 13626131 h 13717588"/>
              <a:gd name="connsiteX18" fmla="*/ 0 w 19138672"/>
              <a:gd name="connsiteY18" fmla="*/ 6859588 h 13717588"/>
              <a:gd name="connsiteX19" fmla="*/ 2802795 w 19138672"/>
              <a:gd name="connsiteY19" fmla="*/ 93046 h 1371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38672" h="13717588">
                <a:moveTo>
                  <a:pt x="15254724" y="0"/>
                </a:moveTo>
                <a:lnTo>
                  <a:pt x="16238286" y="0"/>
                </a:lnTo>
                <a:lnTo>
                  <a:pt x="16335878" y="93046"/>
                </a:lnTo>
                <a:cubicBezTo>
                  <a:pt x="18067588" y="1824755"/>
                  <a:pt x="19138672" y="4217089"/>
                  <a:pt x="19138672" y="6859588"/>
                </a:cubicBezTo>
                <a:cubicBezTo>
                  <a:pt x="19138672" y="9502088"/>
                  <a:pt x="18067588" y="11894421"/>
                  <a:pt x="16335880" y="13626131"/>
                </a:cubicBezTo>
                <a:lnTo>
                  <a:pt x="16239952" y="13717588"/>
                </a:lnTo>
                <a:lnTo>
                  <a:pt x="15256558" y="13717588"/>
                </a:lnTo>
                <a:lnTo>
                  <a:pt x="15560026" y="13454718"/>
                </a:lnTo>
                <a:cubicBezTo>
                  <a:pt x="17353242" y="11824884"/>
                  <a:pt x="18479048" y="9473709"/>
                  <a:pt x="18479048" y="6859588"/>
                </a:cubicBezTo>
                <a:cubicBezTo>
                  <a:pt x="18479048" y="4245468"/>
                  <a:pt x="17353242" y="1894293"/>
                  <a:pt x="15560024" y="264458"/>
                </a:cubicBezTo>
                <a:close/>
                <a:moveTo>
                  <a:pt x="2900387" y="0"/>
                </a:moveTo>
                <a:lnTo>
                  <a:pt x="3883950" y="0"/>
                </a:lnTo>
                <a:lnTo>
                  <a:pt x="3578649" y="264458"/>
                </a:lnTo>
                <a:cubicBezTo>
                  <a:pt x="1785431" y="1894293"/>
                  <a:pt x="659626" y="4245468"/>
                  <a:pt x="659626" y="6859588"/>
                </a:cubicBezTo>
                <a:cubicBezTo>
                  <a:pt x="659626" y="9473709"/>
                  <a:pt x="1785431" y="11824884"/>
                  <a:pt x="3578648" y="13454718"/>
                </a:cubicBezTo>
                <a:lnTo>
                  <a:pt x="3882115" y="13717588"/>
                </a:lnTo>
                <a:lnTo>
                  <a:pt x="2898721" y="13717588"/>
                </a:lnTo>
                <a:lnTo>
                  <a:pt x="2802794" y="13626131"/>
                </a:lnTo>
                <a:cubicBezTo>
                  <a:pt x="1071085" y="11894421"/>
                  <a:pt x="0" y="9502088"/>
                  <a:pt x="0" y="6859588"/>
                </a:cubicBezTo>
                <a:cubicBezTo>
                  <a:pt x="0" y="4217089"/>
                  <a:pt x="1071085" y="1824755"/>
                  <a:pt x="2802795" y="93046"/>
                </a:cubicBezTo>
                <a:close/>
              </a:path>
            </a:pathLst>
          </a:custGeom>
          <a:gradFill flip="none" rotWithShape="1">
            <a:gsLst>
              <a:gs pos="44000">
                <a:schemeClr val="accent2"/>
              </a:gs>
              <a:gs pos="87000">
                <a:schemeClr val="bg2">
                  <a:alpha val="50000"/>
                </a:schemeClr>
              </a:gs>
              <a:gs pos="3000">
                <a:schemeClr val="bg2">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p>
        </p:txBody>
      </p:sp>
      <p:sp>
        <p:nvSpPr>
          <p:cNvPr id="9" name="Овал 18">
            <a:extLst>
              <a:ext uri="{FF2B5EF4-FFF2-40B4-BE49-F238E27FC236}">
                <a16:creationId xmlns:a16="http://schemas.microsoft.com/office/drawing/2014/main" id="{BDC4CE88-3D5F-1447-B48A-BC6A222977BE}"/>
              </a:ext>
            </a:extLst>
          </p:cNvPr>
          <p:cNvSpPr/>
          <p:nvPr userDrawn="1"/>
        </p:nvSpPr>
        <p:spPr>
          <a:xfrm>
            <a:off x="3025781" y="359331"/>
            <a:ext cx="6139647" cy="6139336"/>
          </a:xfrm>
          <a:prstGeom prst="ellipse">
            <a:avLst/>
          </a:prstGeom>
          <a:gradFill>
            <a:gsLst>
              <a:gs pos="0">
                <a:srgbClr val="002F6C">
                  <a:alpha val="54000"/>
                </a:srgbClr>
              </a:gs>
              <a:gs pos="100000">
                <a:srgbClr val="60C3CE">
                  <a:alpha val="9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latin typeface="Roboto" panose="02000000000000000000" pitchFamily="2" charset="0"/>
              <a:ea typeface="Roboto" panose="02000000000000000000" pitchFamily="2" charset="0"/>
            </a:endParaRPr>
          </a:p>
        </p:txBody>
      </p:sp>
      <p:pic>
        <p:nvPicPr>
          <p:cNvPr id="12" name="Picture 11">
            <a:extLst>
              <a:ext uri="{FF2B5EF4-FFF2-40B4-BE49-F238E27FC236}">
                <a16:creationId xmlns:a16="http://schemas.microsoft.com/office/drawing/2014/main" id="{031733A9-8651-DB4E-B56F-800F4462F080}"/>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2233" t="82212"/>
          <a:stretch/>
        </p:blipFill>
        <p:spPr>
          <a:xfrm>
            <a:off x="1311250" y="5888639"/>
            <a:ext cx="10699146" cy="1220056"/>
          </a:xfrm>
          <a:prstGeom prst="rect">
            <a:avLst/>
          </a:prstGeom>
        </p:spPr>
      </p:pic>
      <p:sp>
        <p:nvSpPr>
          <p:cNvPr id="13" name="Title 12">
            <a:extLst>
              <a:ext uri="{FF2B5EF4-FFF2-40B4-BE49-F238E27FC236}">
                <a16:creationId xmlns:a16="http://schemas.microsoft.com/office/drawing/2014/main" id="{A4BCB00E-B379-C744-B219-A9DC63AF04BA}"/>
              </a:ext>
            </a:extLst>
          </p:cNvPr>
          <p:cNvSpPr>
            <a:spLocks noGrp="1"/>
          </p:cNvSpPr>
          <p:nvPr>
            <p:ph type="title" hasCustomPrompt="1"/>
          </p:nvPr>
        </p:nvSpPr>
        <p:spPr>
          <a:xfrm>
            <a:off x="3605792" y="2461204"/>
            <a:ext cx="4979624" cy="1325563"/>
          </a:xfrm>
        </p:spPr>
        <p:txBody>
          <a:bodyPr/>
          <a:lstStyle>
            <a:lvl1pPr algn="ctr">
              <a:defRPr>
                <a:solidFill>
                  <a:schemeClr val="bg1"/>
                </a:solidFill>
                <a:latin typeface="Arial" panose="020B0604020202020204" pitchFamily="34" charset="0"/>
                <a:ea typeface="Roboto" panose="02000000000000000000" pitchFamily="2" charset="0"/>
                <a:cs typeface="Arial" panose="020B0604020202020204" pitchFamily="34" charset="0"/>
              </a:defRPr>
            </a:lvl1pPr>
          </a:lstStyle>
          <a:p>
            <a:r>
              <a:rPr lang="en-US"/>
              <a:t>Click to edit </a:t>
            </a:r>
            <a:br>
              <a:rPr lang="en-US"/>
            </a:br>
            <a:r>
              <a:rPr lang="en-US"/>
              <a:t>Master title style</a:t>
            </a:r>
            <a:endParaRPr lang="en-CO"/>
          </a:p>
        </p:txBody>
      </p:sp>
      <p:sp>
        <p:nvSpPr>
          <p:cNvPr id="10" name="Slide Number Placeholder 3">
            <a:extLst>
              <a:ext uri="{FF2B5EF4-FFF2-40B4-BE49-F238E27FC236}">
                <a16:creationId xmlns:a16="http://schemas.microsoft.com/office/drawing/2014/main" id="{E3E79D9C-55A9-C64B-ACC3-0DDBB6C5DB65}"/>
              </a:ext>
            </a:extLst>
          </p:cNvPr>
          <p:cNvSpPr txBox="1">
            <a:spLocks/>
          </p:cNvSpPr>
          <p:nvPr userDrawn="1"/>
        </p:nvSpPr>
        <p:spPr>
          <a:xfrm>
            <a:off x="11414048" y="6252810"/>
            <a:ext cx="596348" cy="365125"/>
          </a:xfrm>
          <a:prstGeom prst="rect">
            <a:avLst/>
          </a:prstGeom>
        </p:spPr>
        <p:txBody>
          <a:bodyPr vert="horz" lIns="91440" tIns="45720" rIns="91440" bIns="45720" rtlCol="0" anchor="ctr"/>
          <a:lstStyle>
            <a:defPPr>
              <a:defRPr lang="en-CO"/>
            </a:defPPr>
            <a:lvl1pPr marL="0" algn="r" defTabSz="914400" rtl="0" eaLnBrk="1" latinLnBrk="0" hangingPunct="1">
              <a:defRPr sz="1600" b="1" kern="1200">
                <a:solidFill>
                  <a:schemeClr val="bg1">
                    <a:alpha val="63000"/>
                  </a:schemeClr>
                </a:solidFill>
                <a:latin typeface="Roboto" panose="02000000000000000000" pitchFamily="2" charset="0"/>
                <a:ea typeface="Roboto" panose="02000000000000000000"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74B8C6-D053-F443-978B-50DA45EAEEEC}" type="slidenum">
              <a:rPr lang="en-CO" smtClean="0"/>
              <a:pPr/>
              <a:t>‹#›</a:t>
            </a:fld>
            <a:endParaRPr lang="en-CO"/>
          </a:p>
        </p:txBody>
      </p:sp>
    </p:spTree>
    <p:extLst>
      <p:ext uri="{BB962C8B-B14F-4D97-AF65-F5344CB8AC3E}">
        <p14:creationId xmlns:p14="http://schemas.microsoft.com/office/powerpoint/2010/main" val="2271088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17391" autoRev="1" fill="hold" grpId="0" nodeType="withEffect">
                                  <p:stCondLst>
                                    <p:cond delay="250"/>
                                  </p:stCondLst>
                                  <p:childTnLst>
                                    <p:animScale>
                                      <p:cBhvr>
                                        <p:cTn id="6" dur="5750" fill="hold"/>
                                        <p:tgtEl>
                                          <p:spTgt spid="8"/>
                                        </p:tgtEl>
                                      </p:cBhvr>
                                      <p:by x="110000" y="110000"/>
                                    </p:animScale>
                                  </p:childTnLst>
                                </p:cTn>
                              </p:par>
                              <p:par>
                                <p:cTn id="7" presetID="21" presetClass="entr" presetSubtype="1" fill="hold" grpId="0" nodeType="withEffect">
                                  <p:stCondLst>
                                    <p:cond delay="250"/>
                                  </p:stCondLst>
                                  <p:childTnLst>
                                    <p:set>
                                      <p:cBhvr>
                                        <p:cTn id="8" dur="1" fill="hold">
                                          <p:stCondLst>
                                            <p:cond delay="0"/>
                                          </p:stCondLst>
                                        </p:cTn>
                                        <p:tgtEl>
                                          <p:spTgt spid="6"/>
                                        </p:tgtEl>
                                        <p:attrNameLst>
                                          <p:attrName>style.visibility</p:attrName>
                                        </p:attrNameLst>
                                      </p:cBhvr>
                                      <p:to>
                                        <p:strVal val="visible"/>
                                      </p:to>
                                    </p:set>
                                    <p:animEffect transition="in" filter="wheel(1)">
                                      <p:cBhvr>
                                        <p:cTn id="9" dur="2000"/>
                                        <p:tgtEl>
                                          <p:spTgt spid="6"/>
                                        </p:tgtEl>
                                      </p:cBhvr>
                                    </p:animEffect>
                                  </p:childTnLst>
                                </p:cTn>
                              </p:par>
                              <p:par>
                                <p:cTn id="10" presetID="8" presetClass="emph" presetSubtype="0" fill="hold" grpId="1" nodeType="withEffect">
                                  <p:stCondLst>
                                    <p:cond delay="250"/>
                                  </p:stCondLst>
                                  <p:childTnLst>
                                    <p:animRot by="21600000">
                                      <p:cBhvr>
                                        <p:cTn id="11" dur="2000" fill="hold"/>
                                        <p:tgtEl>
                                          <p:spTgt spid="6"/>
                                        </p:tgtEl>
                                        <p:attrNameLst>
                                          <p:attrName>r</p:attrName>
                                        </p:attrNameLst>
                                      </p:cBhvr>
                                    </p:animRot>
                                  </p:childTnLst>
                                </p:cTn>
                              </p:par>
                              <p:par>
                                <p:cTn id="12" presetID="49" presetClass="entr" presetSubtype="0" decel="100000" fill="hold" grpId="0" nodeType="withEffect">
                                  <p:stCondLst>
                                    <p:cond delay="75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fltVal val="0"/>
                                          </p:val>
                                        </p:tav>
                                        <p:tav tm="100000">
                                          <p:val>
                                            <p:strVal val="#ppt_w"/>
                                          </p:val>
                                        </p:tav>
                                      </p:tavLst>
                                    </p:anim>
                                    <p:anim calcmode="lin" valueType="num">
                                      <p:cBhvr>
                                        <p:cTn id="15" dur="1000" fill="hold"/>
                                        <p:tgtEl>
                                          <p:spTgt spid="9"/>
                                        </p:tgtEl>
                                        <p:attrNameLst>
                                          <p:attrName>ppt_h</p:attrName>
                                        </p:attrNameLst>
                                      </p:cBhvr>
                                      <p:tavLst>
                                        <p:tav tm="0">
                                          <p:val>
                                            <p:fltVal val="0"/>
                                          </p:val>
                                        </p:tav>
                                        <p:tav tm="100000">
                                          <p:val>
                                            <p:strVal val="#ppt_h"/>
                                          </p:val>
                                        </p:tav>
                                      </p:tavLst>
                                    </p:anim>
                                    <p:anim calcmode="lin" valueType="num">
                                      <p:cBhvr>
                                        <p:cTn id="16" dur="1000" fill="hold"/>
                                        <p:tgtEl>
                                          <p:spTgt spid="9"/>
                                        </p:tgtEl>
                                        <p:attrNameLst>
                                          <p:attrName>style.rotation</p:attrName>
                                        </p:attrNameLst>
                                      </p:cBhvr>
                                      <p:tavLst>
                                        <p:tav tm="0">
                                          <p:val>
                                            <p:fltVal val="360"/>
                                          </p:val>
                                        </p:tav>
                                        <p:tav tm="100000">
                                          <p:val>
                                            <p:fltVal val="0"/>
                                          </p:val>
                                        </p:tav>
                                      </p:tavLst>
                                    </p:anim>
                                    <p:animEffect transition="in" filter="fade">
                                      <p:cBhvr>
                                        <p:cTn id="17" dur="1000"/>
                                        <p:tgtEl>
                                          <p:spTgt spid="9"/>
                                        </p:tgtEl>
                                      </p:cBhvr>
                                    </p:animEffect>
                                  </p:childTnLst>
                                </p:cTn>
                              </p:par>
                              <p:par>
                                <p:cTn id="18" presetID="10"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3000"/>
                                        <p:tgtEl>
                                          <p:spTgt spid="12"/>
                                        </p:tgtEl>
                                      </p:cBhvr>
                                    </p:animEffect>
                                  </p:childTnLst>
                                </p:cTn>
                              </p:par>
                              <p:par>
                                <p:cTn id="21" presetID="1" presetClass="entr" presetSubtype="0" fill="hold" grpId="0" nodeType="withEffect">
                                  <p:stCondLst>
                                    <p:cond delay="200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9" grpId="0" animBg="1"/>
      <p:bldP spid="13" grpId="0"/>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ackground: multi cor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8A35C2-A750-7647-B1D2-EB30BADDF1A0}"/>
              </a:ext>
            </a:extLst>
          </p:cNvPr>
          <p:cNvPicPr>
            <a:picLocks noChangeAspect="1"/>
          </p:cNvPicPr>
          <p:nvPr userDrawn="1"/>
        </p:nvPicPr>
        <p:blipFill>
          <a:blip r:embed="rId2"/>
          <a:srcRect t="7724" b="7724"/>
          <a:stretch/>
        </p:blipFill>
        <p:spPr>
          <a:xfrm>
            <a:off x="0" y="-14773"/>
            <a:ext cx="12191785" cy="6858000"/>
          </a:xfrm>
          <a:prstGeom prst="rect">
            <a:avLst/>
          </a:prstGeom>
        </p:spPr>
      </p:pic>
      <p:sp>
        <p:nvSpPr>
          <p:cNvPr id="6" name="Овал 18">
            <a:extLst>
              <a:ext uri="{FF2B5EF4-FFF2-40B4-BE49-F238E27FC236}">
                <a16:creationId xmlns:a16="http://schemas.microsoft.com/office/drawing/2014/main" id="{8E0A778A-490D-6E49-9BD8-38990A2054D0}"/>
              </a:ext>
            </a:extLst>
          </p:cNvPr>
          <p:cNvSpPr/>
          <p:nvPr userDrawn="1"/>
        </p:nvSpPr>
        <p:spPr>
          <a:xfrm>
            <a:off x="2798778" y="128770"/>
            <a:ext cx="6600793" cy="6600459"/>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p>
        </p:txBody>
      </p:sp>
      <p:sp>
        <p:nvSpPr>
          <p:cNvPr id="7" name="Полилиния 19">
            <a:extLst>
              <a:ext uri="{FF2B5EF4-FFF2-40B4-BE49-F238E27FC236}">
                <a16:creationId xmlns:a16="http://schemas.microsoft.com/office/drawing/2014/main" id="{4A81EB22-1E99-EE46-B56C-C3D71677D3A7}"/>
              </a:ext>
            </a:extLst>
          </p:cNvPr>
          <p:cNvSpPr/>
          <p:nvPr userDrawn="1"/>
        </p:nvSpPr>
        <p:spPr>
          <a:xfrm>
            <a:off x="215" y="-7386"/>
            <a:ext cx="12191785" cy="6858000"/>
          </a:xfrm>
          <a:custGeom>
            <a:avLst/>
            <a:gdLst>
              <a:gd name="connsiteX0" fmla="*/ 12192001 w 24385158"/>
              <a:gd name="connsiteY0" fmla="*/ 264173 h 13717588"/>
              <a:gd name="connsiteX1" fmla="*/ 5597382 w 24385158"/>
              <a:gd name="connsiteY1" fmla="*/ 6858794 h 13717588"/>
              <a:gd name="connsiteX2" fmla="*/ 12192001 w 24385158"/>
              <a:gd name="connsiteY2" fmla="*/ 13453415 h 13717588"/>
              <a:gd name="connsiteX3" fmla="*/ 18786622 w 24385158"/>
              <a:gd name="connsiteY3" fmla="*/ 6858794 h 13717588"/>
              <a:gd name="connsiteX4" fmla="*/ 12192001 w 24385158"/>
              <a:gd name="connsiteY4" fmla="*/ 264173 h 13717588"/>
              <a:gd name="connsiteX5" fmla="*/ 0 w 24385158"/>
              <a:gd name="connsiteY5" fmla="*/ 0 h 13717588"/>
              <a:gd name="connsiteX6" fmla="*/ 24385158 w 24385158"/>
              <a:gd name="connsiteY6" fmla="*/ 0 h 13717588"/>
              <a:gd name="connsiteX7" fmla="*/ 24385158 w 24385158"/>
              <a:gd name="connsiteY7" fmla="*/ 13717588 h 13717588"/>
              <a:gd name="connsiteX8" fmla="*/ 0 w 24385158"/>
              <a:gd name="connsiteY8" fmla="*/ 13717588 h 1371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5158" h="13717588">
                <a:moveTo>
                  <a:pt x="12192001" y="264173"/>
                </a:moveTo>
                <a:cubicBezTo>
                  <a:pt x="8549892" y="264173"/>
                  <a:pt x="5597382" y="3216685"/>
                  <a:pt x="5597382" y="6858794"/>
                </a:cubicBezTo>
                <a:cubicBezTo>
                  <a:pt x="5597382" y="10500903"/>
                  <a:pt x="8549892" y="13453415"/>
                  <a:pt x="12192001" y="13453415"/>
                </a:cubicBezTo>
                <a:cubicBezTo>
                  <a:pt x="15834110" y="13453415"/>
                  <a:pt x="18786622" y="10500903"/>
                  <a:pt x="18786622" y="6858794"/>
                </a:cubicBezTo>
                <a:cubicBezTo>
                  <a:pt x="18786622" y="3216685"/>
                  <a:pt x="15834110" y="264173"/>
                  <a:pt x="12192001" y="264173"/>
                </a:cubicBezTo>
                <a:close/>
                <a:moveTo>
                  <a:pt x="0" y="0"/>
                </a:moveTo>
                <a:lnTo>
                  <a:pt x="24385158" y="0"/>
                </a:lnTo>
                <a:lnTo>
                  <a:pt x="24385158" y="13717588"/>
                </a:lnTo>
                <a:lnTo>
                  <a:pt x="0" y="13717588"/>
                </a:lnTo>
                <a:close/>
              </a:path>
            </a:pathLst>
          </a:custGeom>
          <a:solidFill>
            <a:srgbClr val="002F6C">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699" tIns="22849" rIns="45699" bIns="22849" rtlCol="0" anchor="ctr">
            <a:noAutofit/>
          </a:bodyPr>
          <a:lstStyle/>
          <a:p>
            <a:pPr algn="ctr"/>
            <a:endParaRPr lang="ru-RU"/>
          </a:p>
        </p:txBody>
      </p:sp>
      <p:sp>
        <p:nvSpPr>
          <p:cNvPr id="8" name="Полилиния 20">
            <a:extLst>
              <a:ext uri="{FF2B5EF4-FFF2-40B4-BE49-F238E27FC236}">
                <a16:creationId xmlns:a16="http://schemas.microsoft.com/office/drawing/2014/main" id="{AB242DB5-8E84-454F-8F2C-DF0A2756C424}"/>
              </a:ext>
            </a:extLst>
          </p:cNvPr>
          <p:cNvSpPr/>
          <p:nvPr userDrawn="1"/>
        </p:nvSpPr>
        <p:spPr>
          <a:xfrm>
            <a:off x="1311250" y="0"/>
            <a:ext cx="9568713" cy="6858000"/>
          </a:xfrm>
          <a:custGeom>
            <a:avLst/>
            <a:gdLst>
              <a:gd name="connsiteX0" fmla="*/ 15254724 w 19138672"/>
              <a:gd name="connsiteY0" fmla="*/ 0 h 13717588"/>
              <a:gd name="connsiteX1" fmla="*/ 16238286 w 19138672"/>
              <a:gd name="connsiteY1" fmla="*/ 0 h 13717588"/>
              <a:gd name="connsiteX2" fmla="*/ 16335878 w 19138672"/>
              <a:gd name="connsiteY2" fmla="*/ 93046 h 13717588"/>
              <a:gd name="connsiteX3" fmla="*/ 19138672 w 19138672"/>
              <a:gd name="connsiteY3" fmla="*/ 6859588 h 13717588"/>
              <a:gd name="connsiteX4" fmla="*/ 16335880 w 19138672"/>
              <a:gd name="connsiteY4" fmla="*/ 13626131 h 13717588"/>
              <a:gd name="connsiteX5" fmla="*/ 16239952 w 19138672"/>
              <a:gd name="connsiteY5" fmla="*/ 13717588 h 13717588"/>
              <a:gd name="connsiteX6" fmla="*/ 15256558 w 19138672"/>
              <a:gd name="connsiteY6" fmla="*/ 13717588 h 13717588"/>
              <a:gd name="connsiteX7" fmla="*/ 15560026 w 19138672"/>
              <a:gd name="connsiteY7" fmla="*/ 13454718 h 13717588"/>
              <a:gd name="connsiteX8" fmla="*/ 18479048 w 19138672"/>
              <a:gd name="connsiteY8" fmla="*/ 6859588 h 13717588"/>
              <a:gd name="connsiteX9" fmla="*/ 15560024 w 19138672"/>
              <a:gd name="connsiteY9" fmla="*/ 264458 h 13717588"/>
              <a:gd name="connsiteX10" fmla="*/ 2900387 w 19138672"/>
              <a:gd name="connsiteY10" fmla="*/ 0 h 13717588"/>
              <a:gd name="connsiteX11" fmla="*/ 3883950 w 19138672"/>
              <a:gd name="connsiteY11" fmla="*/ 0 h 13717588"/>
              <a:gd name="connsiteX12" fmla="*/ 3578649 w 19138672"/>
              <a:gd name="connsiteY12" fmla="*/ 264458 h 13717588"/>
              <a:gd name="connsiteX13" fmla="*/ 659626 w 19138672"/>
              <a:gd name="connsiteY13" fmla="*/ 6859588 h 13717588"/>
              <a:gd name="connsiteX14" fmla="*/ 3578648 w 19138672"/>
              <a:gd name="connsiteY14" fmla="*/ 13454718 h 13717588"/>
              <a:gd name="connsiteX15" fmla="*/ 3882115 w 19138672"/>
              <a:gd name="connsiteY15" fmla="*/ 13717588 h 13717588"/>
              <a:gd name="connsiteX16" fmla="*/ 2898721 w 19138672"/>
              <a:gd name="connsiteY16" fmla="*/ 13717588 h 13717588"/>
              <a:gd name="connsiteX17" fmla="*/ 2802794 w 19138672"/>
              <a:gd name="connsiteY17" fmla="*/ 13626131 h 13717588"/>
              <a:gd name="connsiteX18" fmla="*/ 0 w 19138672"/>
              <a:gd name="connsiteY18" fmla="*/ 6859588 h 13717588"/>
              <a:gd name="connsiteX19" fmla="*/ 2802795 w 19138672"/>
              <a:gd name="connsiteY19" fmla="*/ 93046 h 1371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38672" h="13717588">
                <a:moveTo>
                  <a:pt x="15254724" y="0"/>
                </a:moveTo>
                <a:lnTo>
                  <a:pt x="16238286" y="0"/>
                </a:lnTo>
                <a:lnTo>
                  <a:pt x="16335878" y="93046"/>
                </a:lnTo>
                <a:cubicBezTo>
                  <a:pt x="18067588" y="1824755"/>
                  <a:pt x="19138672" y="4217089"/>
                  <a:pt x="19138672" y="6859588"/>
                </a:cubicBezTo>
                <a:cubicBezTo>
                  <a:pt x="19138672" y="9502088"/>
                  <a:pt x="18067588" y="11894421"/>
                  <a:pt x="16335880" y="13626131"/>
                </a:cubicBezTo>
                <a:lnTo>
                  <a:pt x="16239952" y="13717588"/>
                </a:lnTo>
                <a:lnTo>
                  <a:pt x="15256558" y="13717588"/>
                </a:lnTo>
                <a:lnTo>
                  <a:pt x="15560026" y="13454718"/>
                </a:lnTo>
                <a:cubicBezTo>
                  <a:pt x="17353242" y="11824884"/>
                  <a:pt x="18479048" y="9473709"/>
                  <a:pt x="18479048" y="6859588"/>
                </a:cubicBezTo>
                <a:cubicBezTo>
                  <a:pt x="18479048" y="4245468"/>
                  <a:pt x="17353242" y="1894293"/>
                  <a:pt x="15560024" y="264458"/>
                </a:cubicBezTo>
                <a:close/>
                <a:moveTo>
                  <a:pt x="2900387" y="0"/>
                </a:moveTo>
                <a:lnTo>
                  <a:pt x="3883950" y="0"/>
                </a:lnTo>
                <a:lnTo>
                  <a:pt x="3578649" y="264458"/>
                </a:lnTo>
                <a:cubicBezTo>
                  <a:pt x="1785431" y="1894293"/>
                  <a:pt x="659626" y="4245468"/>
                  <a:pt x="659626" y="6859588"/>
                </a:cubicBezTo>
                <a:cubicBezTo>
                  <a:pt x="659626" y="9473709"/>
                  <a:pt x="1785431" y="11824884"/>
                  <a:pt x="3578648" y="13454718"/>
                </a:cubicBezTo>
                <a:lnTo>
                  <a:pt x="3882115" y="13717588"/>
                </a:lnTo>
                <a:lnTo>
                  <a:pt x="2898721" y="13717588"/>
                </a:lnTo>
                <a:lnTo>
                  <a:pt x="2802794" y="13626131"/>
                </a:lnTo>
                <a:cubicBezTo>
                  <a:pt x="1071085" y="11894421"/>
                  <a:pt x="0" y="9502088"/>
                  <a:pt x="0" y="6859588"/>
                </a:cubicBezTo>
                <a:cubicBezTo>
                  <a:pt x="0" y="4217089"/>
                  <a:pt x="1071085" y="1824755"/>
                  <a:pt x="2802795" y="93046"/>
                </a:cubicBezTo>
                <a:close/>
              </a:path>
            </a:pathLst>
          </a:custGeom>
          <a:gradFill flip="none" rotWithShape="1">
            <a:gsLst>
              <a:gs pos="44000">
                <a:schemeClr val="accent2"/>
              </a:gs>
              <a:gs pos="87000">
                <a:schemeClr val="bg2">
                  <a:alpha val="50000"/>
                </a:schemeClr>
              </a:gs>
              <a:gs pos="3000">
                <a:schemeClr val="bg2">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p>
        </p:txBody>
      </p:sp>
      <p:sp>
        <p:nvSpPr>
          <p:cNvPr id="9" name="Овал 18">
            <a:extLst>
              <a:ext uri="{FF2B5EF4-FFF2-40B4-BE49-F238E27FC236}">
                <a16:creationId xmlns:a16="http://schemas.microsoft.com/office/drawing/2014/main" id="{BDC4CE88-3D5F-1447-B48A-BC6A222977BE}"/>
              </a:ext>
            </a:extLst>
          </p:cNvPr>
          <p:cNvSpPr/>
          <p:nvPr userDrawn="1"/>
        </p:nvSpPr>
        <p:spPr>
          <a:xfrm>
            <a:off x="3025781" y="359331"/>
            <a:ext cx="6139647" cy="6139336"/>
          </a:xfrm>
          <a:prstGeom prst="ellipse">
            <a:avLst/>
          </a:prstGeom>
          <a:gradFill>
            <a:gsLst>
              <a:gs pos="0">
                <a:srgbClr val="002F6C">
                  <a:alpha val="54000"/>
                </a:srgbClr>
              </a:gs>
              <a:gs pos="100000">
                <a:srgbClr val="60C3CE">
                  <a:alpha val="9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latin typeface="Roboto" panose="02000000000000000000" pitchFamily="2" charset="0"/>
              <a:ea typeface="Roboto" panose="02000000000000000000" pitchFamily="2" charset="0"/>
            </a:endParaRPr>
          </a:p>
        </p:txBody>
      </p:sp>
      <p:pic>
        <p:nvPicPr>
          <p:cNvPr id="12" name="Picture 11">
            <a:extLst>
              <a:ext uri="{FF2B5EF4-FFF2-40B4-BE49-F238E27FC236}">
                <a16:creationId xmlns:a16="http://schemas.microsoft.com/office/drawing/2014/main" id="{031733A9-8651-DB4E-B56F-800F4462F080}"/>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2233" t="82212"/>
          <a:stretch/>
        </p:blipFill>
        <p:spPr>
          <a:xfrm>
            <a:off x="1311250" y="5888639"/>
            <a:ext cx="10699146" cy="1220056"/>
          </a:xfrm>
          <a:prstGeom prst="rect">
            <a:avLst/>
          </a:prstGeom>
        </p:spPr>
      </p:pic>
      <p:sp>
        <p:nvSpPr>
          <p:cNvPr id="13" name="Title 12">
            <a:extLst>
              <a:ext uri="{FF2B5EF4-FFF2-40B4-BE49-F238E27FC236}">
                <a16:creationId xmlns:a16="http://schemas.microsoft.com/office/drawing/2014/main" id="{A4BCB00E-B379-C744-B219-A9DC63AF04BA}"/>
              </a:ext>
            </a:extLst>
          </p:cNvPr>
          <p:cNvSpPr>
            <a:spLocks noGrp="1"/>
          </p:cNvSpPr>
          <p:nvPr>
            <p:ph type="title" hasCustomPrompt="1"/>
          </p:nvPr>
        </p:nvSpPr>
        <p:spPr>
          <a:xfrm>
            <a:off x="3605792" y="2461204"/>
            <a:ext cx="4979624" cy="1325563"/>
          </a:xfrm>
        </p:spPr>
        <p:txBody>
          <a:bodyPr/>
          <a:lstStyle>
            <a:lvl1pPr algn="ctr">
              <a:defRPr>
                <a:solidFill>
                  <a:schemeClr val="bg1"/>
                </a:solidFill>
                <a:latin typeface="Arial" panose="020B0604020202020204" pitchFamily="34" charset="0"/>
                <a:ea typeface="Roboto" panose="02000000000000000000" pitchFamily="2" charset="0"/>
                <a:cs typeface="Arial" panose="020B0604020202020204" pitchFamily="34" charset="0"/>
              </a:defRPr>
            </a:lvl1pPr>
          </a:lstStyle>
          <a:p>
            <a:r>
              <a:rPr lang="en-US"/>
              <a:t>Click to edit </a:t>
            </a:r>
            <a:br>
              <a:rPr lang="en-US"/>
            </a:br>
            <a:r>
              <a:rPr lang="en-US"/>
              <a:t>Master title style</a:t>
            </a:r>
            <a:endParaRPr lang="en-CO"/>
          </a:p>
        </p:txBody>
      </p:sp>
      <p:sp>
        <p:nvSpPr>
          <p:cNvPr id="10" name="Slide Number Placeholder 3">
            <a:extLst>
              <a:ext uri="{FF2B5EF4-FFF2-40B4-BE49-F238E27FC236}">
                <a16:creationId xmlns:a16="http://schemas.microsoft.com/office/drawing/2014/main" id="{E3E79D9C-55A9-C64B-ACC3-0DDBB6C5DB65}"/>
              </a:ext>
            </a:extLst>
          </p:cNvPr>
          <p:cNvSpPr txBox="1">
            <a:spLocks/>
          </p:cNvSpPr>
          <p:nvPr userDrawn="1"/>
        </p:nvSpPr>
        <p:spPr>
          <a:xfrm>
            <a:off x="11414048" y="6252810"/>
            <a:ext cx="596348" cy="365125"/>
          </a:xfrm>
          <a:prstGeom prst="rect">
            <a:avLst/>
          </a:prstGeom>
        </p:spPr>
        <p:txBody>
          <a:bodyPr vert="horz" lIns="91440" tIns="45720" rIns="91440" bIns="45720" rtlCol="0" anchor="ctr"/>
          <a:lstStyle>
            <a:defPPr>
              <a:defRPr lang="en-CO"/>
            </a:defPPr>
            <a:lvl1pPr marL="0" algn="r" defTabSz="914400" rtl="0" eaLnBrk="1" latinLnBrk="0" hangingPunct="1">
              <a:defRPr sz="1600" b="1" kern="1200">
                <a:solidFill>
                  <a:schemeClr val="bg1">
                    <a:alpha val="63000"/>
                  </a:schemeClr>
                </a:solidFill>
                <a:latin typeface="Roboto" panose="02000000000000000000" pitchFamily="2" charset="0"/>
                <a:ea typeface="Roboto" panose="02000000000000000000"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74B8C6-D053-F443-978B-50DA45EAEEEC}" type="slidenum">
              <a:rPr lang="en-CO" smtClean="0"/>
              <a:pPr/>
              <a:t>‹#›</a:t>
            </a:fld>
            <a:endParaRPr lang="en-CO"/>
          </a:p>
        </p:txBody>
      </p:sp>
    </p:spTree>
    <p:extLst>
      <p:ext uri="{BB962C8B-B14F-4D97-AF65-F5344CB8AC3E}">
        <p14:creationId xmlns:p14="http://schemas.microsoft.com/office/powerpoint/2010/main" val="1935818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17391" autoRev="1" fill="hold" grpId="0" nodeType="withEffect">
                                  <p:stCondLst>
                                    <p:cond delay="250"/>
                                  </p:stCondLst>
                                  <p:childTnLst>
                                    <p:animScale>
                                      <p:cBhvr>
                                        <p:cTn id="6" dur="5750" fill="hold"/>
                                        <p:tgtEl>
                                          <p:spTgt spid="8"/>
                                        </p:tgtEl>
                                      </p:cBhvr>
                                      <p:by x="110000" y="110000"/>
                                    </p:animScale>
                                  </p:childTnLst>
                                </p:cTn>
                              </p:par>
                              <p:par>
                                <p:cTn id="7" presetID="21" presetClass="entr" presetSubtype="1" fill="hold" grpId="0" nodeType="withEffect">
                                  <p:stCondLst>
                                    <p:cond delay="250"/>
                                  </p:stCondLst>
                                  <p:childTnLst>
                                    <p:set>
                                      <p:cBhvr>
                                        <p:cTn id="8" dur="1" fill="hold">
                                          <p:stCondLst>
                                            <p:cond delay="0"/>
                                          </p:stCondLst>
                                        </p:cTn>
                                        <p:tgtEl>
                                          <p:spTgt spid="6"/>
                                        </p:tgtEl>
                                        <p:attrNameLst>
                                          <p:attrName>style.visibility</p:attrName>
                                        </p:attrNameLst>
                                      </p:cBhvr>
                                      <p:to>
                                        <p:strVal val="visible"/>
                                      </p:to>
                                    </p:set>
                                    <p:animEffect transition="in" filter="wheel(1)">
                                      <p:cBhvr>
                                        <p:cTn id="9" dur="2000"/>
                                        <p:tgtEl>
                                          <p:spTgt spid="6"/>
                                        </p:tgtEl>
                                      </p:cBhvr>
                                    </p:animEffect>
                                  </p:childTnLst>
                                </p:cTn>
                              </p:par>
                              <p:par>
                                <p:cTn id="10" presetID="8" presetClass="emph" presetSubtype="0" fill="hold" grpId="1" nodeType="withEffect">
                                  <p:stCondLst>
                                    <p:cond delay="250"/>
                                  </p:stCondLst>
                                  <p:childTnLst>
                                    <p:animRot by="21600000">
                                      <p:cBhvr>
                                        <p:cTn id="11" dur="2000" fill="hold"/>
                                        <p:tgtEl>
                                          <p:spTgt spid="6"/>
                                        </p:tgtEl>
                                        <p:attrNameLst>
                                          <p:attrName>r</p:attrName>
                                        </p:attrNameLst>
                                      </p:cBhvr>
                                    </p:animRot>
                                  </p:childTnLst>
                                </p:cTn>
                              </p:par>
                              <p:par>
                                <p:cTn id="12" presetID="49" presetClass="entr" presetSubtype="0" decel="100000" fill="hold" grpId="0" nodeType="withEffect">
                                  <p:stCondLst>
                                    <p:cond delay="75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fltVal val="0"/>
                                          </p:val>
                                        </p:tav>
                                        <p:tav tm="100000">
                                          <p:val>
                                            <p:strVal val="#ppt_w"/>
                                          </p:val>
                                        </p:tav>
                                      </p:tavLst>
                                    </p:anim>
                                    <p:anim calcmode="lin" valueType="num">
                                      <p:cBhvr>
                                        <p:cTn id="15" dur="1000" fill="hold"/>
                                        <p:tgtEl>
                                          <p:spTgt spid="9"/>
                                        </p:tgtEl>
                                        <p:attrNameLst>
                                          <p:attrName>ppt_h</p:attrName>
                                        </p:attrNameLst>
                                      </p:cBhvr>
                                      <p:tavLst>
                                        <p:tav tm="0">
                                          <p:val>
                                            <p:fltVal val="0"/>
                                          </p:val>
                                        </p:tav>
                                        <p:tav tm="100000">
                                          <p:val>
                                            <p:strVal val="#ppt_h"/>
                                          </p:val>
                                        </p:tav>
                                      </p:tavLst>
                                    </p:anim>
                                    <p:anim calcmode="lin" valueType="num">
                                      <p:cBhvr>
                                        <p:cTn id="16" dur="1000" fill="hold"/>
                                        <p:tgtEl>
                                          <p:spTgt spid="9"/>
                                        </p:tgtEl>
                                        <p:attrNameLst>
                                          <p:attrName>style.rotation</p:attrName>
                                        </p:attrNameLst>
                                      </p:cBhvr>
                                      <p:tavLst>
                                        <p:tav tm="0">
                                          <p:val>
                                            <p:fltVal val="360"/>
                                          </p:val>
                                        </p:tav>
                                        <p:tav tm="100000">
                                          <p:val>
                                            <p:fltVal val="0"/>
                                          </p:val>
                                        </p:tav>
                                      </p:tavLst>
                                    </p:anim>
                                    <p:animEffect transition="in" filter="fade">
                                      <p:cBhvr>
                                        <p:cTn id="17" dur="1000"/>
                                        <p:tgtEl>
                                          <p:spTgt spid="9"/>
                                        </p:tgtEl>
                                      </p:cBhvr>
                                    </p:animEffect>
                                  </p:childTnLst>
                                </p:cTn>
                              </p:par>
                              <p:par>
                                <p:cTn id="18" presetID="10"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3000"/>
                                        <p:tgtEl>
                                          <p:spTgt spid="12"/>
                                        </p:tgtEl>
                                      </p:cBhvr>
                                    </p:animEffect>
                                  </p:childTnLst>
                                </p:cTn>
                              </p:par>
                              <p:par>
                                <p:cTn id="21" presetID="1" presetClass="entr" presetSubtype="0" fill="hold" grpId="0" nodeType="withEffect">
                                  <p:stCondLst>
                                    <p:cond delay="200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9" grpId="0" animBg="1"/>
      <p:bldP spid="13" grpId="0"/>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B0DE62-D93E-2B42-B1E7-088BBF083AFA}"/>
              </a:ext>
            </a:extLst>
          </p:cNvPr>
          <p:cNvSpPr>
            <a:spLocks noGrp="1"/>
          </p:cNvSpPr>
          <p:nvPr>
            <p:ph type="dt" sz="half" idx="10"/>
          </p:nvPr>
        </p:nvSpPr>
        <p:spPr>
          <a:xfrm>
            <a:off x="838200" y="6356350"/>
            <a:ext cx="2743200" cy="365125"/>
          </a:xfrm>
          <a:prstGeom prst="rect">
            <a:avLst/>
          </a:prstGeom>
        </p:spPr>
        <p:txBody>
          <a:bodyPr/>
          <a:lstStyle/>
          <a:p>
            <a:endParaRPr lang="en-CO"/>
          </a:p>
        </p:txBody>
      </p:sp>
      <p:sp>
        <p:nvSpPr>
          <p:cNvPr id="3" name="Footer Placeholder 2">
            <a:extLst>
              <a:ext uri="{FF2B5EF4-FFF2-40B4-BE49-F238E27FC236}">
                <a16:creationId xmlns:a16="http://schemas.microsoft.com/office/drawing/2014/main" id="{838B40F6-183E-0544-A249-12EE89E5E7A7}"/>
              </a:ext>
            </a:extLst>
          </p:cNvPr>
          <p:cNvSpPr>
            <a:spLocks noGrp="1"/>
          </p:cNvSpPr>
          <p:nvPr>
            <p:ph type="ftr" sz="quarter" idx="11"/>
          </p:nvPr>
        </p:nvSpPr>
        <p:spPr>
          <a:xfrm>
            <a:off x="4038600" y="6356350"/>
            <a:ext cx="4114800" cy="365125"/>
          </a:xfrm>
          <a:prstGeom prst="rect">
            <a:avLst/>
          </a:prstGeom>
        </p:spPr>
        <p:txBody>
          <a:bodyPr/>
          <a:lstStyle/>
          <a:p>
            <a:endParaRPr lang="en-CO"/>
          </a:p>
        </p:txBody>
      </p:sp>
      <p:sp>
        <p:nvSpPr>
          <p:cNvPr id="4" name="Slide Number Placeholder 3">
            <a:extLst>
              <a:ext uri="{FF2B5EF4-FFF2-40B4-BE49-F238E27FC236}">
                <a16:creationId xmlns:a16="http://schemas.microsoft.com/office/drawing/2014/main" id="{11AAEC02-BBBF-034B-A29C-EEEFCA160501}"/>
              </a:ext>
            </a:extLst>
          </p:cNvPr>
          <p:cNvSpPr>
            <a:spLocks noGrp="1"/>
          </p:cNvSpPr>
          <p:nvPr>
            <p:ph type="sldNum" sz="quarter" idx="12"/>
          </p:nvPr>
        </p:nvSpPr>
        <p:spPr>
          <a:xfrm>
            <a:off x="8610600" y="6356350"/>
            <a:ext cx="2743200" cy="365125"/>
          </a:xfrm>
          <a:prstGeom prst="rect">
            <a:avLst/>
          </a:prstGeom>
        </p:spPr>
        <p:txBody>
          <a:bodyPr/>
          <a:lstStyle/>
          <a:p>
            <a:fld id="{931E07EA-FD0F-E541-BB0F-7183172B8A3E}" type="slidenum">
              <a:rPr lang="en-CO" smtClean="0"/>
              <a:t>‹#›</a:t>
            </a:fld>
            <a:endParaRPr lang="en-CO"/>
          </a:p>
        </p:txBody>
      </p:sp>
    </p:spTree>
    <p:extLst>
      <p:ext uri="{BB962C8B-B14F-4D97-AF65-F5344CB8AC3E}">
        <p14:creationId xmlns:p14="http://schemas.microsoft.com/office/powerpoint/2010/main" val="11193065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theme" Target="../theme/theme2.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6.png"/><Relationship Id="rId5" Type="http://schemas.openxmlformats.org/officeDocument/2006/relationships/slideLayout" Target="../slideLayouts/slideLayout17.xml"/><Relationship Id="rId10" Type="http://schemas.openxmlformats.org/officeDocument/2006/relationships/theme" Target="../theme/theme3.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87CE5BD-56A0-6644-BBEE-927933E9E12D}"/>
              </a:ext>
            </a:extLst>
          </p:cNvPr>
          <p:cNvSpPr/>
          <p:nvPr userDrawn="1"/>
        </p:nvSpPr>
        <p:spPr>
          <a:xfrm rot="5400000">
            <a:off x="2666998" y="-2667001"/>
            <a:ext cx="6858001" cy="12192001"/>
          </a:xfrm>
          <a:prstGeom prst="rect">
            <a:avLst/>
          </a:prstGeom>
          <a:gradFill flip="none" rotWithShape="1">
            <a:gsLst>
              <a:gs pos="14000">
                <a:srgbClr val="001532"/>
              </a:gs>
              <a:gs pos="100000">
                <a:srgbClr val="002F6C"/>
              </a:gs>
            </a:gsLst>
            <a:lin ang="16200000" scaled="1"/>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TextBox 7">
            <a:extLst>
              <a:ext uri="{FF2B5EF4-FFF2-40B4-BE49-F238E27FC236}">
                <a16:creationId xmlns:a16="http://schemas.microsoft.com/office/drawing/2014/main" id="{F80DEF20-081C-9348-8ABC-4B7712978218}"/>
              </a:ext>
            </a:extLst>
          </p:cNvPr>
          <p:cNvSpPr txBox="1"/>
          <p:nvPr userDrawn="1"/>
        </p:nvSpPr>
        <p:spPr>
          <a:xfrm>
            <a:off x="440242" y="6396695"/>
            <a:ext cx="1415452" cy="179536"/>
          </a:xfrm>
          <a:prstGeom prst="rect">
            <a:avLst/>
          </a:prstGeom>
          <a:noFill/>
        </p:spPr>
        <p:txBody>
          <a:bodyPr wrap="square" lIns="0" tIns="0" rIns="0" bIns="0" rtlCol="0" anchor="t">
            <a:spAutoFit/>
          </a:bodyPr>
          <a:lstStyle/>
          <a:p>
            <a:pPr>
              <a:lnSpc>
                <a:spcPts val="1200"/>
              </a:lnSpc>
            </a:pPr>
            <a:r>
              <a:rPr lang="en-US" sz="2000" err="1">
                <a:solidFill>
                  <a:srgbClr val="B9975B"/>
                </a:solidFill>
                <a:latin typeface="Roboto" panose="02000000000000000000" pitchFamily="2" charset="0"/>
                <a:ea typeface="Roboto" panose="02000000000000000000" pitchFamily="2" charset="0"/>
              </a:rPr>
              <a:t>isa.org.jm</a:t>
            </a:r>
            <a:endParaRPr lang="es-CO" sz="2000">
              <a:solidFill>
                <a:srgbClr val="B9975B"/>
              </a:solidFill>
              <a:latin typeface="Roboto" panose="02000000000000000000" pitchFamily="2" charset="0"/>
              <a:ea typeface="Roboto" panose="02000000000000000000" pitchFamily="2" charset="0"/>
            </a:endParaRPr>
          </a:p>
        </p:txBody>
      </p:sp>
      <p:pic>
        <p:nvPicPr>
          <p:cNvPr id="9" name="Picture 8">
            <a:extLst>
              <a:ext uri="{FF2B5EF4-FFF2-40B4-BE49-F238E27FC236}">
                <a16:creationId xmlns:a16="http://schemas.microsoft.com/office/drawing/2014/main" id="{E477C10B-AE89-404B-8AA7-BDAAD4A31D4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52800" y="5960753"/>
            <a:ext cx="3134374" cy="791192"/>
          </a:xfrm>
          <a:prstGeom prst="rect">
            <a:avLst/>
          </a:prstGeom>
        </p:spPr>
      </p:pic>
      <p:cxnSp>
        <p:nvCxnSpPr>
          <p:cNvPr id="12" name="Straight Connector 11">
            <a:extLst>
              <a:ext uri="{FF2B5EF4-FFF2-40B4-BE49-F238E27FC236}">
                <a16:creationId xmlns:a16="http://schemas.microsoft.com/office/drawing/2014/main" id="{A2847765-250F-714E-986F-FBCA8993AFF5}"/>
              </a:ext>
            </a:extLst>
          </p:cNvPr>
          <p:cNvCxnSpPr>
            <a:cxnSpLocks/>
          </p:cNvCxnSpPr>
          <p:nvPr userDrawn="1"/>
        </p:nvCxnSpPr>
        <p:spPr>
          <a:xfrm>
            <a:off x="0" y="5845568"/>
            <a:ext cx="12204000" cy="0"/>
          </a:xfrm>
          <a:prstGeom prst="line">
            <a:avLst/>
          </a:prstGeom>
          <a:ln w="25400">
            <a:solidFill>
              <a:srgbClr val="C59C50"/>
            </a:solidFill>
          </a:ln>
        </p:spPr>
        <p:style>
          <a:lnRef idx="1">
            <a:schemeClr val="accent1"/>
          </a:lnRef>
          <a:fillRef idx="0">
            <a:schemeClr val="accent1"/>
          </a:fillRef>
          <a:effectRef idx="0">
            <a:schemeClr val="accent1"/>
          </a:effectRef>
          <a:fontRef idx="minor">
            <a:schemeClr val="tx1"/>
          </a:fontRef>
        </p:style>
      </p:cxnSp>
      <p:sp>
        <p:nvSpPr>
          <p:cNvPr id="21" name="Slide Number Placeholder 5">
            <a:extLst>
              <a:ext uri="{FF2B5EF4-FFF2-40B4-BE49-F238E27FC236}">
                <a16:creationId xmlns:a16="http://schemas.microsoft.com/office/drawing/2014/main" id="{6DABC121-45A6-0447-952C-27D0DA77812D}"/>
              </a:ext>
            </a:extLst>
          </p:cNvPr>
          <p:cNvSpPr>
            <a:spLocks noGrp="1"/>
          </p:cNvSpPr>
          <p:nvPr>
            <p:ph type="sldNum" sz="quarter" idx="4"/>
          </p:nvPr>
        </p:nvSpPr>
        <p:spPr>
          <a:xfrm>
            <a:off x="11702449" y="6492875"/>
            <a:ext cx="489551" cy="365125"/>
          </a:xfrm>
          <a:prstGeom prst="rect">
            <a:avLst/>
          </a:prstGeom>
        </p:spPr>
        <p:txBody>
          <a:bodyPr/>
          <a:lstStyle>
            <a:lvl1pPr>
              <a:defRPr>
                <a:solidFill>
                  <a:schemeClr val="bg1"/>
                </a:solidFill>
              </a:defRPr>
            </a:lvl1pPr>
          </a:lstStyle>
          <a:p>
            <a:fld id="{EB7F68E3-D962-6643-A497-69D620C5BD10}" type="slidenum">
              <a:rPr lang="en-CO" smtClean="0"/>
              <a:pPr/>
              <a:t>‹#›</a:t>
            </a:fld>
            <a:endParaRPr lang="en-CO"/>
          </a:p>
        </p:txBody>
      </p:sp>
      <p:pic>
        <p:nvPicPr>
          <p:cNvPr id="4" name="Picture 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472853" y="987597"/>
            <a:ext cx="8229596" cy="4106990"/>
          </a:xfrm>
          <a:prstGeom prst="rect">
            <a:avLst/>
          </a:prstGeom>
        </p:spPr>
      </p:pic>
    </p:spTree>
    <p:extLst>
      <p:ext uri="{BB962C8B-B14F-4D97-AF65-F5344CB8AC3E}">
        <p14:creationId xmlns:p14="http://schemas.microsoft.com/office/powerpoint/2010/main" val="1991083377"/>
      </p:ext>
    </p:extLst>
  </p:cSld>
  <p:clrMap bg1="lt1" tx1="dk1" bg2="lt2" tx2="dk2" accent1="accent1" accent2="accent2" accent3="accent3" accent4="accent4" accent5="accent5" accent6="accent6" hlink="hlink" folHlink="folHlink"/>
  <p:sldLayoutIdLst>
    <p:sldLayoutId id="2147483709" r:id="rId1"/>
    <p:sldLayoutId id="2147483710" r:id="rId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hf hdr="0" ftr="0" dt="0"/>
  <p:txStyles>
    <p:titleStyle>
      <a:lvl1pPr algn="l" defTabSz="914400" rtl="0" eaLnBrk="1" latinLnBrk="0" hangingPunct="1">
        <a:lnSpc>
          <a:spcPct val="90000"/>
        </a:lnSpc>
        <a:spcBef>
          <a:spcPct val="0"/>
        </a:spcBef>
        <a:buNone/>
        <a:defRPr sz="3200" b="1" kern="1200">
          <a:solidFill>
            <a:schemeClr val="tx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F6C"/>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AF1205F-E04F-A845-AAC2-1BEAA60774CF}"/>
              </a:ext>
            </a:extLst>
          </p:cNvPr>
          <p:cNvPicPr>
            <a:picLocks noChangeAspect="1"/>
          </p:cNvPicPr>
          <p:nvPr userDrawn="1"/>
        </p:nvPicPr>
        <p:blipFill rotWithShape="1">
          <a:blip r:embed="rId12" cstate="print">
            <a:extLst>
              <a:ext uri="{28A0092B-C50C-407E-A947-70E740481C1C}">
                <a14:useLocalDpi xmlns:a14="http://schemas.microsoft.com/office/drawing/2010/main" val="0"/>
              </a:ext>
            </a:extLst>
          </a:blip>
          <a:srcRect l="12550" t="82212"/>
          <a:stretch/>
        </p:blipFill>
        <p:spPr>
          <a:xfrm>
            <a:off x="1344706" y="5882847"/>
            <a:ext cx="10660550" cy="1220056"/>
          </a:xfrm>
          <a:prstGeom prst="rect">
            <a:avLst/>
          </a:prstGeom>
        </p:spPr>
      </p:pic>
      <p:sp>
        <p:nvSpPr>
          <p:cNvPr id="2" name="Title Placeholder 1">
            <a:extLst>
              <a:ext uri="{FF2B5EF4-FFF2-40B4-BE49-F238E27FC236}">
                <a16:creationId xmlns:a16="http://schemas.microsoft.com/office/drawing/2014/main" id="{0AD1310C-890E-B741-8C78-F4BCF54423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O"/>
          </a:p>
        </p:txBody>
      </p:sp>
      <p:sp>
        <p:nvSpPr>
          <p:cNvPr id="3" name="Text Placeholder 2">
            <a:extLst>
              <a:ext uri="{FF2B5EF4-FFF2-40B4-BE49-F238E27FC236}">
                <a16:creationId xmlns:a16="http://schemas.microsoft.com/office/drawing/2014/main" id="{6C84E9E7-C9E2-4C43-B080-E8BBD44A6E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5" name="Slide Number Placeholder 3">
            <a:extLst>
              <a:ext uri="{FF2B5EF4-FFF2-40B4-BE49-F238E27FC236}">
                <a16:creationId xmlns:a16="http://schemas.microsoft.com/office/drawing/2014/main" id="{69F6B60E-EA43-E743-9847-37C7CF3BE5EC}"/>
              </a:ext>
            </a:extLst>
          </p:cNvPr>
          <p:cNvSpPr>
            <a:spLocks noGrp="1"/>
          </p:cNvSpPr>
          <p:nvPr>
            <p:ph type="sldNum" sz="quarter" idx="4"/>
          </p:nvPr>
        </p:nvSpPr>
        <p:spPr>
          <a:xfrm>
            <a:off x="11595653" y="6216979"/>
            <a:ext cx="596348" cy="365125"/>
          </a:xfrm>
          <a:prstGeom prst="rect">
            <a:avLst/>
          </a:prstGeom>
        </p:spPr>
        <p:txBody>
          <a:bodyPr/>
          <a:lstStyle>
            <a:lvl1pPr>
              <a:defRPr sz="1600" b="1">
                <a:solidFill>
                  <a:schemeClr val="bg1">
                    <a:alpha val="63000"/>
                  </a:schemeClr>
                </a:solidFill>
                <a:latin typeface="Roboto" panose="02000000000000000000" pitchFamily="2" charset="0"/>
                <a:ea typeface="Roboto" panose="02000000000000000000" pitchFamily="2" charset="0"/>
              </a:defRPr>
            </a:lvl1pPr>
          </a:lstStyle>
          <a:p>
            <a:fld id="{FE74B8C6-D053-F443-978B-50DA45EAEEEC}" type="slidenum">
              <a:rPr lang="en-CO" smtClean="0"/>
              <a:pPr/>
              <a:t>‹#›</a:t>
            </a:fld>
            <a:endParaRPr lang="en-CO"/>
          </a:p>
        </p:txBody>
      </p:sp>
    </p:spTree>
    <p:extLst>
      <p:ext uri="{BB962C8B-B14F-4D97-AF65-F5344CB8AC3E}">
        <p14:creationId xmlns:p14="http://schemas.microsoft.com/office/powerpoint/2010/main" val="2001386240"/>
      </p:ext>
    </p:extLst>
  </p:cSld>
  <p:clrMap bg1="lt1" tx1="dk1" bg2="lt2" tx2="dk2" accent1="accent1" accent2="accent2" accent3="accent3" accent4="accent4" accent5="accent5" accent6="accent6" hlink="hlink" folHlink="folHlink"/>
  <p:sldLayoutIdLst>
    <p:sldLayoutId id="2147483667" r:id="rId1"/>
    <p:sldLayoutId id="2147483722" r:id="rId2"/>
    <p:sldLayoutId id="2147483720" r:id="rId3"/>
    <p:sldLayoutId id="2147483721" r:id="rId4"/>
    <p:sldLayoutId id="2147483666" r:id="rId5"/>
    <p:sldLayoutId id="2147483712" r:id="rId6"/>
    <p:sldLayoutId id="2147483747" r:id="rId7"/>
    <p:sldLayoutId id="2147483750" r:id="rId8"/>
    <p:sldLayoutId id="2147483751" r:id="rId9"/>
    <p:sldLayoutId id="2147483752"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928419-DFC4-3146-883C-87A9E4CAC038}"/>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l="12430" t="79424"/>
          <a:stretch/>
        </p:blipFill>
        <p:spPr>
          <a:xfrm>
            <a:off x="1398494" y="5722771"/>
            <a:ext cx="10676523" cy="1411416"/>
          </a:xfrm>
          <a:prstGeom prst="rect">
            <a:avLst/>
          </a:prstGeom>
        </p:spPr>
      </p:pic>
      <p:sp>
        <p:nvSpPr>
          <p:cNvPr id="2" name="Title Placeholder 1">
            <a:extLst>
              <a:ext uri="{FF2B5EF4-FFF2-40B4-BE49-F238E27FC236}">
                <a16:creationId xmlns:a16="http://schemas.microsoft.com/office/drawing/2014/main" id="{8EF7D299-30ED-4741-8993-35220CCF63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O"/>
          </a:p>
        </p:txBody>
      </p:sp>
      <p:sp>
        <p:nvSpPr>
          <p:cNvPr id="3" name="Text Placeholder 2">
            <a:extLst>
              <a:ext uri="{FF2B5EF4-FFF2-40B4-BE49-F238E27FC236}">
                <a16:creationId xmlns:a16="http://schemas.microsoft.com/office/drawing/2014/main" id="{B5935280-5EC1-4B46-ACFD-29B48F9FF0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6" name="Slide Number Placeholder 5">
            <a:extLst>
              <a:ext uri="{FF2B5EF4-FFF2-40B4-BE49-F238E27FC236}">
                <a16:creationId xmlns:a16="http://schemas.microsoft.com/office/drawing/2014/main" id="{2E395F6B-8882-9749-9C6E-254557CBAAEA}"/>
              </a:ext>
            </a:extLst>
          </p:cNvPr>
          <p:cNvSpPr>
            <a:spLocks noGrp="1"/>
          </p:cNvSpPr>
          <p:nvPr>
            <p:ph type="sldNum" sz="quarter" idx="4"/>
          </p:nvPr>
        </p:nvSpPr>
        <p:spPr>
          <a:xfrm>
            <a:off x="11603865" y="6245917"/>
            <a:ext cx="471152" cy="365125"/>
          </a:xfrm>
          <a:prstGeom prst="rect">
            <a:avLst/>
          </a:prstGeom>
        </p:spPr>
        <p:txBody>
          <a:bodyPr vert="horz" lIns="91440" tIns="45720" rIns="91440" bIns="45720" rtlCol="0" anchor="ctr"/>
          <a:lstStyle>
            <a:lvl1pPr algn="r">
              <a:defRPr sz="1600" b="1">
                <a:solidFill>
                  <a:srgbClr val="002F6C">
                    <a:alpha val="67000"/>
                  </a:srgbClr>
                </a:solidFill>
                <a:latin typeface="Roboto" panose="02000000000000000000" pitchFamily="2" charset="0"/>
                <a:ea typeface="Roboto" panose="02000000000000000000" pitchFamily="2" charset="0"/>
              </a:defRPr>
            </a:lvl1pPr>
          </a:lstStyle>
          <a:p>
            <a:fld id="{39117FFC-3E21-0845-923E-C3B678EE1D28}" type="slidenum">
              <a:rPr lang="en-CO" smtClean="0"/>
              <a:pPr/>
              <a:t>‹#›</a:t>
            </a:fld>
            <a:endParaRPr lang="en-CO"/>
          </a:p>
        </p:txBody>
      </p:sp>
    </p:spTree>
    <p:extLst>
      <p:ext uri="{BB962C8B-B14F-4D97-AF65-F5344CB8AC3E}">
        <p14:creationId xmlns:p14="http://schemas.microsoft.com/office/powerpoint/2010/main" val="1035871693"/>
      </p:ext>
    </p:extLst>
  </p:cSld>
  <p:clrMap bg1="lt1" tx1="dk1" bg2="lt2" tx2="dk2" accent1="accent1" accent2="accent2" accent3="accent3" accent4="accent4" accent5="accent5" accent6="accent6" hlink="hlink" folHlink="folHlink"/>
  <p:sldLayoutIdLst>
    <p:sldLayoutId id="2147483711" r:id="rId1"/>
    <p:sldLayoutId id="2147483691" r:id="rId2"/>
    <p:sldLayoutId id="2147483685" r:id="rId3"/>
    <p:sldLayoutId id="2147483693" r:id="rId4"/>
    <p:sldLayoutId id="2147483718" r:id="rId5"/>
    <p:sldLayoutId id="2147483719" r:id="rId6"/>
    <p:sldLayoutId id="2147483694" r:id="rId7"/>
    <p:sldLayoutId id="2147483713" r:id="rId8"/>
    <p:sldLayoutId id="2147483753" r:id="rId9"/>
  </p:sldLayoutIdLst>
  <p:hf hdr="0" ftr="0" dt="0"/>
  <p:txStyles>
    <p:titleStyle>
      <a:lvl1pPr algn="l" defTabSz="914400" rtl="0" eaLnBrk="1" latinLnBrk="0" hangingPunct="1">
        <a:lnSpc>
          <a:spcPct val="90000"/>
        </a:lnSpc>
        <a:spcBef>
          <a:spcPct val="0"/>
        </a:spcBef>
        <a:buNone/>
        <a:defRPr sz="4000" kern="1200">
          <a:solidFill>
            <a:srgbClr val="002F6C"/>
          </a:solidFill>
          <a:latin typeface="Arial" panose="020B0604020202020204" pitchFamily="34" charset="0"/>
          <a:ea typeface="Roboto" panose="02000000000000000000" pitchFamily="2" charset="0"/>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C70FD4-CB69-2944-9334-6AFA60F5F8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O"/>
          </a:p>
        </p:txBody>
      </p:sp>
      <p:sp>
        <p:nvSpPr>
          <p:cNvPr id="3" name="Text Placeholder 2">
            <a:extLst>
              <a:ext uri="{FF2B5EF4-FFF2-40B4-BE49-F238E27FC236}">
                <a16:creationId xmlns:a16="http://schemas.microsoft.com/office/drawing/2014/main" id="{12B1116C-1669-674B-AA85-126704DFFA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10" name="Овал 18">
            <a:extLst>
              <a:ext uri="{FF2B5EF4-FFF2-40B4-BE49-F238E27FC236}">
                <a16:creationId xmlns:a16="http://schemas.microsoft.com/office/drawing/2014/main" id="{207DB920-2800-CD4D-B3EF-38DC4D57EB1C}"/>
              </a:ext>
            </a:extLst>
          </p:cNvPr>
          <p:cNvSpPr/>
          <p:nvPr userDrawn="1"/>
        </p:nvSpPr>
        <p:spPr>
          <a:xfrm>
            <a:off x="2798778" y="128770"/>
            <a:ext cx="6600793" cy="6600459"/>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p>
        </p:txBody>
      </p:sp>
      <p:sp>
        <p:nvSpPr>
          <p:cNvPr id="11" name="Полилиния 19">
            <a:extLst>
              <a:ext uri="{FF2B5EF4-FFF2-40B4-BE49-F238E27FC236}">
                <a16:creationId xmlns:a16="http://schemas.microsoft.com/office/drawing/2014/main" id="{41BE80B8-BAE7-7D44-833E-318492776C1A}"/>
              </a:ext>
            </a:extLst>
          </p:cNvPr>
          <p:cNvSpPr/>
          <p:nvPr userDrawn="1"/>
        </p:nvSpPr>
        <p:spPr>
          <a:xfrm>
            <a:off x="-289" y="0"/>
            <a:ext cx="12191785" cy="6858000"/>
          </a:xfrm>
          <a:custGeom>
            <a:avLst/>
            <a:gdLst>
              <a:gd name="connsiteX0" fmla="*/ 12192001 w 24385158"/>
              <a:gd name="connsiteY0" fmla="*/ 264173 h 13717588"/>
              <a:gd name="connsiteX1" fmla="*/ 5597382 w 24385158"/>
              <a:gd name="connsiteY1" fmla="*/ 6858794 h 13717588"/>
              <a:gd name="connsiteX2" fmla="*/ 12192001 w 24385158"/>
              <a:gd name="connsiteY2" fmla="*/ 13453415 h 13717588"/>
              <a:gd name="connsiteX3" fmla="*/ 18786622 w 24385158"/>
              <a:gd name="connsiteY3" fmla="*/ 6858794 h 13717588"/>
              <a:gd name="connsiteX4" fmla="*/ 12192001 w 24385158"/>
              <a:gd name="connsiteY4" fmla="*/ 264173 h 13717588"/>
              <a:gd name="connsiteX5" fmla="*/ 0 w 24385158"/>
              <a:gd name="connsiteY5" fmla="*/ 0 h 13717588"/>
              <a:gd name="connsiteX6" fmla="*/ 24385158 w 24385158"/>
              <a:gd name="connsiteY6" fmla="*/ 0 h 13717588"/>
              <a:gd name="connsiteX7" fmla="*/ 24385158 w 24385158"/>
              <a:gd name="connsiteY7" fmla="*/ 13717588 h 13717588"/>
              <a:gd name="connsiteX8" fmla="*/ 0 w 24385158"/>
              <a:gd name="connsiteY8" fmla="*/ 13717588 h 1371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5158" h="13717588">
                <a:moveTo>
                  <a:pt x="12192001" y="264173"/>
                </a:moveTo>
                <a:cubicBezTo>
                  <a:pt x="8549892" y="264173"/>
                  <a:pt x="5597382" y="3216685"/>
                  <a:pt x="5597382" y="6858794"/>
                </a:cubicBezTo>
                <a:cubicBezTo>
                  <a:pt x="5597382" y="10500903"/>
                  <a:pt x="8549892" y="13453415"/>
                  <a:pt x="12192001" y="13453415"/>
                </a:cubicBezTo>
                <a:cubicBezTo>
                  <a:pt x="15834110" y="13453415"/>
                  <a:pt x="18786622" y="10500903"/>
                  <a:pt x="18786622" y="6858794"/>
                </a:cubicBezTo>
                <a:cubicBezTo>
                  <a:pt x="18786622" y="3216685"/>
                  <a:pt x="15834110" y="264173"/>
                  <a:pt x="12192001" y="264173"/>
                </a:cubicBezTo>
                <a:close/>
                <a:moveTo>
                  <a:pt x="0" y="0"/>
                </a:moveTo>
                <a:lnTo>
                  <a:pt x="24385158" y="0"/>
                </a:lnTo>
                <a:lnTo>
                  <a:pt x="24385158" y="13717588"/>
                </a:lnTo>
                <a:lnTo>
                  <a:pt x="0" y="13717588"/>
                </a:lnTo>
                <a:close/>
              </a:path>
            </a:pathLst>
          </a:custGeom>
          <a:solidFill>
            <a:srgbClr val="002F6C">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5699" tIns="22849" rIns="45699" bIns="22849" rtlCol="0" anchor="ctr">
            <a:noAutofit/>
          </a:bodyPr>
          <a:lstStyle/>
          <a:p>
            <a:pPr algn="ctr"/>
            <a:endParaRPr lang="ru-RU"/>
          </a:p>
        </p:txBody>
      </p:sp>
      <p:sp>
        <p:nvSpPr>
          <p:cNvPr id="12" name="Полилиния 20">
            <a:extLst>
              <a:ext uri="{FF2B5EF4-FFF2-40B4-BE49-F238E27FC236}">
                <a16:creationId xmlns:a16="http://schemas.microsoft.com/office/drawing/2014/main" id="{A6606226-D8D3-7C49-BE07-5C5E21A93EF6}"/>
              </a:ext>
            </a:extLst>
          </p:cNvPr>
          <p:cNvSpPr/>
          <p:nvPr userDrawn="1"/>
        </p:nvSpPr>
        <p:spPr>
          <a:xfrm>
            <a:off x="1311250" y="0"/>
            <a:ext cx="9568713" cy="6858000"/>
          </a:xfrm>
          <a:custGeom>
            <a:avLst/>
            <a:gdLst>
              <a:gd name="connsiteX0" fmla="*/ 15254724 w 19138672"/>
              <a:gd name="connsiteY0" fmla="*/ 0 h 13717588"/>
              <a:gd name="connsiteX1" fmla="*/ 16238286 w 19138672"/>
              <a:gd name="connsiteY1" fmla="*/ 0 h 13717588"/>
              <a:gd name="connsiteX2" fmla="*/ 16335878 w 19138672"/>
              <a:gd name="connsiteY2" fmla="*/ 93046 h 13717588"/>
              <a:gd name="connsiteX3" fmla="*/ 19138672 w 19138672"/>
              <a:gd name="connsiteY3" fmla="*/ 6859588 h 13717588"/>
              <a:gd name="connsiteX4" fmla="*/ 16335880 w 19138672"/>
              <a:gd name="connsiteY4" fmla="*/ 13626131 h 13717588"/>
              <a:gd name="connsiteX5" fmla="*/ 16239952 w 19138672"/>
              <a:gd name="connsiteY5" fmla="*/ 13717588 h 13717588"/>
              <a:gd name="connsiteX6" fmla="*/ 15256558 w 19138672"/>
              <a:gd name="connsiteY6" fmla="*/ 13717588 h 13717588"/>
              <a:gd name="connsiteX7" fmla="*/ 15560026 w 19138672"/>
              <a:gd name="connsiteY7" fmla="*/ 13454718 h 13717588"/>
              <a:gd name="connsiteX8" fmla="*/ 18479048 w 19138672"/>
              <a:gd name="connsiteY8" fmla="*/ 6859588 h 13717588"/>
              <a:gd name="connsiteX9" fmla="*/ 15560024 w 19138672"/>
              <a:gd name="connsiteY9" fmla="*/ 264458 h 13717588"/>
              <a:gd name="connsiteX10" fmla="*/ 2900387 w 19138672"/>
              <a:gd name="connsiteY10" fmla="*/ 0 h 13717588"/>
              <a:gd name="connsiteX11" fmla="*/ 3883950 w 19138672"/>
              <a:gd name="connsiteY11" fmla="*/ 0 h 13717588"/>
              <a:gd name="connsiteX12" fmla="*/ 3578649 w 19138672"/>
              <a:gd name="connsiteY12" fmla="*/ 264458 h 13717588"/>
              <a:gd name="connsiteX13" fmla="*/ 659626 w 19138672"/>
              <a:gd name="connsiteY13" fmla="*/ 6859588 h 13717588"/>
              <a:gd name="connsiteX14" fmla="*/ 3578648 w 19138672"/>
              <a:gd name="connsiteY14" fmla="*/ 13454718 h 13717588"/>
              <a:gd name="connsiteX15" fmla="*/ 3882115 w 19138672"/>
              <a:gd name="connsiteY15" fmla="*/ 13717588 h 13717588"/>
              <a:gd name="connsiteX16" fmla="*/ 2898721 w 19138672"/>
              <a:gd name="connsiteY16" fmla="*/ 13717588 h 13717588"/>
              <a:gd name="connsiteX17" fmla="*/ 2802794 w 19138672"/>
              <a:gd name="connsiteY17" fmla="*/ 13626131 h 13717588"/>
              <a:gd name="connsiteX18" fmla="*/ 0 w 19138672"/>
              <a:gd name="connsiteY18" fmla="*/ 6859588 h 13717588"/>
              <a:gd name="connsiteX19" fmla="*/ 2802795 w 19138672"/>
              <a:gd name="connsiteY19" fmla="*/ 93046 h 1371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38672" h="13717588">
                <a:moveTo>
                  <a:pt x="15254724" y="0"/>
                </a:moveTo>
                <a:lnTo>
                  <a:pt x="16238286" y="0"/>
                </a:lnTo>
                <a:lnTo>
                  <a:pt x="16335878" y="93046"/>
                </a:lnTo>
                <a:cubicBezTo>
                  <a:pt x="18067588" y="1824755"/>
                  <a:pt x="19138672" y="4217089"/>
                  <a:pt x="19138672" y="6859588"/>
                </a:cubicBezTo>
                <a:cubicBezTo>
                  <a:pt x="19138672" y="9502088"/>
                  <a:pt x="18067588" y="11894421"/>
                  <a:pt x="16335880" y="13626131"/>
                </a:cubicBezTo>
                <a:lnTo>
                  <a:pt x="16239952" y="13717588"/>
                </a:lnTo>
                <a:lnTo>
                  <a:pt x="15256558" y="13717588"/>
                </a:lnTo>
                <a:lnTo>
                  <a:pt x="15560026" y="13454718"/>
                </a:lnTo>
                <a:cubicBezTo>
                  <a:pt x="17353242" y="11824884"/>
                  <a:pt x="18479048" y="9473709"/>
                  <a:pt x="18479048" y="6859588"/>
                </a:cubicBezTo>
                <a:cubicBezTo>
                  <a:pt x="18479048" y="4245468"/>
                  <a:pt x="17353242" y="1894293"/>
                  <a:pt x="15560024" y="264458"/>
                </a:cubicBezTo>
                <a:close/>
                <a:moveTo>
                  <a:pt x="2900387" y="0"/>
                </a:moveTo>
                <a:lnTo>
                  <a:pt x="3883950" y="0"/>
                </a:lnTo>
                <a:lnTo>
                  <a:pt x="3578649" y="264458"/>
                </a:lnTo>
                <a:cubicBezTo>
                  <a:pt x="1785431" y="1894293"/>
                  <a:pt x="659626" y="4245468"/>
                  <a:pt x="659626" y="6859588"/>
                </a:cubicBezTo>
                <a:cubicBezTo>
                  <a:pt x="659626" y="9473709"/>
                  <a:pt x="1785431" y="11824884"/>
                  <a:pt x="3578648" y="13454718"/>
                </a:cubicBezTo>
                <a:lnTo>
                  <a:pt x="3882115" y="13717588"/>
                </a:lnTo>
                <a:lnTo>
                  <a:pt x="2898721" y="13717588"/>
                </a:lnTo>
                <a:lnTo>
                  <a:pt x="2802794" y="13626131"/>
                </a:lnTo>
                <a:cubicBezTo>
                  <a:pt x="1071085" y="11894421"/>
                  <a:pt x="0" y="9502088"/>
                  <a:pt x="0" y="6859588"/>
                </a:cubicBezTo>
                <a:cubicBezTo>
                  <a:pt x="0" y="4217089"/>
                  <a:pt x="1071085" y="1824755"/>
                  <a:pt x="2802795" y="93046"/>
                </a:cubicBezTo>
                <a:close/>
              </a:path>
            </a:pathLst>
          </a:custGeom>
          <a:gradFill flip="none" rotWithShape="1">
            <a:gsLst>
              <a:gs pos="44000">
                <a:schemeClr val="accent2"/>
              </a:gs>
              <a:gs pos="87000">
                <a:schemeClr val="bg2">
                  <a:alpha val="50000"/>
                </a:schemeClr>
              </a:gs>
              <a:gs pos="3000">
                <a:schemeClr val="bg2">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p>
        </p:txBody>
      </p:sp>
      <p:sp>
        <p:nvSpPr>
          <p:cNvPr id="13" name="Овал 18">
            <a:extLst>
              <a:ext uri="{FF2B5EF4-FFF2-40B4-BE49-F238E27FC236}">
                <a16:creationId xmlns:a16="http://schemas.microsoft.com/office/drawing/2014/main" id="{7BE6AF6B-B4BE-8B4B-AEBE-93A46743B2A4}"/>
              </a:ext>
            </a:extLst>
          </p:cNvPr>
          <p:cNvSpPr/>
          <p:nvPr userDrawn="1"/>
        </p:nvSpPr>
        <p:spPr>
          <a:xfrm>
            <a:off x="3025781" y="359331"/>
            <a:ext cx="6139647" cy="6139336"/>
          </a:xfrm>
          <a:prstGeom prst="ellipse">
            <a:avLst/>
          </a:prstGeom>
          <a:gradFill>
            <a:gsLst>
              <a:gs pos="0">
                <a:srgbClr val="002F6C">
                  <a:alpha val="54000"/>
                </a:srgbClr>
              </a:gs>
              <a:gs pos="100000">
                <a:srgbClr val="60C3CE">
                  <a:alpha val="9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5699" tIns="22849" rIns="45699" bIns="22849" rtlCol="0" anchor="ctr"/>
          <a:lstStyle/>
          <a:p>
            <a:pPr algn="ctr"/>
            <a:endParaRPr lang="ru-RU"/>
          </a:p>
        </p:txBody>
      </p:sp>
      <p:pic>
        <p:nvPicPr>
          <p:cNvPr id="14" name="Picture 13">
            <a:extLst>
              <a:ext uri="{FF2B5EF4-FFF2-40B4-BE49-F238E27FC236}">
                <a16:creationId xmlns:a16="http://schemas.microsoft.com/office/drawing/2014/main" id="{7AF8A134-825F-D64A-AF44-12B35273561B}"/>
              </a:ext>
            </a:extLst>
          </p:cNvPr>
          <p:cNvPicPr>
            <a:picLocks noChangeAspect="1"/>
          </p:cNvPicPr>
          <p:nvPr userDrawn="1"/>
        </p:nvPicPr>
        <p:blipFill rotWithShape="1">
          <a:blip r:embed="rId9" cstate="print">
            <a:extLst>
              <a:ext uri="{28A0092B-C50C-407E-A947-70E740481C1C}">
                <a14:useLocalDpi xmlns:a14="http://schemas.microsoft.com/office/drawing/2010/main" val="0"/>
              </a:ext>
            </a:extLst>
          </a:blip>
          <a:srcRect l="13849" t="82212"/>
          <a:stretch/>
        </p:blipFill>
        <p:spPr>
          <a:xfrm>
            <a:off x="1507361" y="5874298"/>
            <a:ext cx="10502206" cy="1220056"/>
          </a:xfrm>
          <a:prstGeom prst="rect">
            <a:avLst/>
          </a:prstGeom>
        </p:spPr>
      </p:pic>
      <p:sp>
        <p:nvSpPr>
          <p:cNvPr id="15" name="Title 12">
            <a:extLst>
              <a:ext uri="{FF2B5EF4-FFF2-40B4-BE49-F238E27FC236}">
                <a16:creationId xmlns:a16="http://schemas.microsoft.com/office/drawing/2014/main" id="{A3E3AAC1-5860-5647-BFED-BFDE1C573105}"/>
              </a:ext>
            </a:extLst>
          </p:cNvPr>
          <p:cNvSpPr txBox="1">
            <a:spLocks/>
          </p:cNvSpPr>
          <p:nvPr userDrawn="1"/>
        </p:nvSpPr>
        <p:spPr>
          <a:xfrm>
            <a:off x="3605792" y="2461204"/>
            <a:ext cx="4979624" cy="1325563"/>
          </a:xfrm>
          <a:prstGeom prst="rect">
            <a:avLst/>
          </a:prstGeom>
        </p:spPr>
        <p:txBody>
          <a:bodyPr/>
          <a:lstStyle>
            <a:lvl1pPr algn="ctr" defTabSz="914400" rtl="0" eaLnBrk="1" latinLnBrk="0" hangingPunct="1">
              <a:lnSpc>
                <a:spcPct val="90000"/>
              </a:lnSpc>
              <a:spcBef>
                <a:spcPct val="0"/>
              </a:spcBef>
              <a:buNone/>
              <a:defRPr sz="4400" kern="1200">
                <a:solidFill>
                  <a:schemeClr val="bg1"/>
                </a:solidFill>
                <a:latin typeface="Roboto" panose="02000000000000000000" pitchFamily="2" charset="0"/>
                <a:ea typeface="Roboto" panose="02000000000000000000" pitchFamily="2" charset="0"/>
                <a:cs typeface="+mj-cs"/>
              </a:defRPr>
            </a:lvl1pPr>
          </a:lstStyle>
          <a:p>
            <a:r>
              <a:rPr lang="en-US">
                <a:latin typeface="Arial" panose="020B0604020202020204" pitchFamily="34" charset="0"/>
                <a:cs typeface="Arial" panose="020B0604020202020204" pitchFamily="34" charset="0"/>
              </a:rPr>
              <a:t>Click to edit </a:t>
            </a:r>
          </a:p>
          <a:p>
            <a:r>
              <a:rPr lang="en-US">
                <a:latin typeface="Arial" panose="020B0604020202020204" pitchFamily="34" charset="0"/>
                <a:cs typeface="Arial" panose="020B0604020202020204" pitchFamily="34" charset="0"/>
              </a:rPr>
              <a:t>Master title style</a:t>
            </a:r>
            <a:endParaRPr lang="en-CO">
              <a:latin typeface="Arial" panose="020B0604020202020204" pitchFamily="34" charset="0"/>
              <a:cs typeface="Arial" panose="020B0604020202020204" pitchFamily="34" charset="0"/>
            </a:endParaRPr>
          </a:p>
        </p:txBody>
      </p:sp>
      <p:sp>
        <p:nvSpPr>
          <p:cNvPr id="17" name="Slide Number Placeholder 3">
            <a:extLst>
              <a:ext uri="{FF2B5EF4-FFF2-40B4-BE49-F238E27FC236}">
                <a16:creationId xmlns:a16="http://schemas.microsoft.com/office/drawing/2014/main" id="{1F5F3720-07D7-7D42-9937-B27C21BF0EB7}"/>
              </a:ext>
            </a:extLst>
          </p:cNvPr>
          <p:cNvSpPr txBox="1">
            <a:spLocks/>
          </p:cNvSpPr>
          <p:nvPr userDrawn="1"/>
        </p:nvSpPr>
        <p:spPr>
          <a:xfrm>
            <a:off x="11595653" y="6216979"/>
            <a:ext cx="596348" cy="365125"/>
          </a:xfrm>
          <a:prstGeom prst="rect">
            <a:avLst/>
          </a:prstGeom>
        </p:spPr>
        <p:txBody>
          <a:bodyPr/>
          <a:lstStyle>
            <a:defPPr>
              <a:defRPr lang="en-CO"/>
            </a:defPPr>
            <a:lvl1pPr marL="0" algn="l" defTabSz="914400" rtl="0" eaLnBrk="1" latinLnBrk="0" hangingPunct="1">
              <a:defRPr sz="1600" b="1" kern="1200">
                <a:solidFill>
                  <a:schemeClr val="bg1">
                    <a:alpha val="63000"/>
                  </a:schemeClr>
                </a:solidFill>
                <a:latin typeface="Roboto" panose="02000000000000000000" pitchFamily="2" charset="0"/>
                <a:ea typeface="Roboto" panose="02000000000000000000"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74B8C6-D053-F443-978B-50DA45EAEEEC}" type="slidenum">
              <a:rPr lang="en-CO" smtClean="0"/>
              <a:pPr/>
              <a:t>‹#›</a:t>
            </a:fld>
            <a:endParaRPr lang="en-CO"/>
          </a:p>
        </p:txBody>
      </p:sp>
    </p:spTree>
    <p:extLst>
      <p:ext uri="{BB962C8B-B14F-4D97-AF65-F5344CB8AC3E}">
        <p14:creationId xmlns:p14="http://schemas.microsoft.com/office/powerpoint/2010/main" val="1370560034"/>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26" r:id="rId3"/>
    <p:sldLayoutId id="2147483727" r:id="rId4"/>
    <p:sldLayoutId id="2147483728" r:id="rId5"/>
    <p:sldLayoutId id="2147483729" r:id="rId6"/>
    <p:sldLayoutId id="2147483730" r:id="rId7"/>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17391" autoRev="1" fill="hold" grpId="0" nodeType="withEffect">
                                  <p:stCondLst>
                                    <p:cond delay="250"/>
                                  </p:stCondLst>
                                  <p:childTnLst>
                                    <p:animScale>
                                      <p:cBhvr>
                                        <p:cTn id="6" dur="5750" fill="hold"/>
                                        <p:tgtEl>
                                          <p:spTgt spid="12"/>
                                        </p:tgtEl>
                                      </p:cBhvr>
                                      <p:by x="110000" y="110000"/>
                                    </p:animScale>
                                  </p:childTnLst>
                                </p:cTn>
                              </p:par>
                              <p:par>
                                <p:cTn id="7" presetID="21" presetClass="entr" presetSubtype="1" fill="hold" grpId="0" nodeType="withEffect">
                                  <p:stCondLst>
                                    <p:cond delay="250"/>
                                  </p:stCondLst>
                                  <p:childTnLst>
                                    <p:set>
                                      <p:cBhvr>
                                        <p:cTn id="8" dur="1" fill="hold">
                                          <p:stCondLst>
                                            <p:cond delay="0"/>
                                          </p:stCondLst>
                                        </p:cTn>
                                        <p:tgtEl>
                                          <p:spTgt spid="10"/>
                                        </p:tgtEl>
                                        <p:attrNameLst>
                                          <p:attrName>style.visibility</p:attrName>
                                        </p:attrNameLst>
                                      </p:cBhvr>
                                      <p:to>
                                        <p:strVal val="visible"/>
                                      </p:to>
                                    </p:set>
                                    <p:animEffect transition="in" filter="wheel(1)">
                                      <p:cBhvr>
                                        <p:cTn id="9" dur="2000"/>
                                        <p:tgtEl>
                                          <p:spTgt spid="10"/>
                                        </p:tgtEl>
                                      </p:cBhvr>
                                    </p:animEffect>
                                  </p:childTnLst>
                                </p:cTn>
                              </p:par>
                              <p:par>
                                <p:cTn id="10" presetID="8" presetClass="emph" presetSubtype="0" fill="hold" grpId="1" nodeType="withEffect">
                                  <p:stCondLst>
                                    <p:cond delay="250"/>
                                  </p:stCondLst>
                                  <p:childTnLst>
                                    <p:animRot by="21600000">
                                      <p:cBhvr>
                                        <p:cTn id="11" dur="2000" fill="hold"/>
                                        <p:tgtEl>
                                          <p:spTgt spid="10"/>
                                        </p:tgtEl>
                                        <p:attrNameLst>
                                          <p:attrName>r</p:attrName>
                                        </p:attrNameLst>
                                      </p:cBhvr>
                                    </p:animRot>
                                  </p:childTnLst>
                                </p:cTn>
                              </p:par>
                              <p:par>
                                <p:cTn id="12" presetID="49" presetClass="entr" presetSubtype="0" decel="100000" fill="hold" grpId="0" nodeType="withEffect">
                                  <p:stCondLst>
                                    <p:cond delay="750"/>
                                  </p:stCondLst>
                                  <p:childTnLst>
                                    <p:set>
                                      <p:cBhvr>
                                        <p:cTn id="13" dur="1" fill="hold">
                                          <p:stCondLst>
                                            <p:cond delay="0"/>
                                          </p:stCondLst>
                                        </p:cTn>
                                        <p:tgtEl>
                                          <p:spTgt spid="13"/>
                                        </p:tgtEl>
                                        <p:attrNameLst>
                                          <p:attrName>style.visibility</p:attrName>
                                        </p:attrNameLst>
                                      </p:cBhvr>
                                      <p:to>
                                        <p:strVal val="visible"/>
                                      </p:to>
                                    </p:set>
                                    <p:anim calcmode="lin" valueType="num">
                                      <p:cBhvr>
                                        <p:cTn id="14" dur="1000" fill="hold"/>
                                        <p:tgtEl>
                                          <p:spTgt spid="13"/>
                                        </p:tgtEl>
                                        <p:attrNameLst>
                                          <p:attrName>ppt_w</p:attrName>
                                        </p:attrNameLst>
                                      </p:cBhvr>
                                      <p:tavLst>
                                        <p:tav tm="0">
                                          <p:val>
                                            <p:fltVal val="0"/>
                                          </p:val>
                                        </p:tav>
                                        <p:tav tm="100000">
                                          <p:val>
                                            <p:strVal val="#ppt_w"/>
                                          </p:val>
                                        </p:tav>
                                      </p:tavLst>
                                    </p:anim>
                                    <p:anim calcmode="lin" valueType="num">
                                      <p:cBhvr>
                                        <p:cTn id="15" dur="1000" fill="hold"/>
                                        <p:tgtEl>
                                          <p:spTgt spid="13"/>
                                        </p:tgtEl>
                                        <p:attrNameLst>
                                          <p:attrName>ppt_h</p:attrName>
                                        </p:attrNameLst>
                                      </p:cBhvr>
                                      <p:tavLst>
                                        <p:tav tm="0">
                                          <p:val>
                                            <p:fltVal val="0"/>
                                          </p:val>
                                        </p:tav>
                                        <p:tav tm="100000">
                                          <p:val>
                                            <p:strVal val="#ppt_h"/>
                                          </p:val>
                                        </p:tav>
                                      </p:tavLst>
                                    </p:anim>
                                    <p:anim calcmode="lin" valueType="num">
                                      <p:cBhvr>
                                        <p:cTn id="16" dur="1000" fill="hold"/>
                                        <p:tgtEl>
                                          <p:spTgt spid="13"/>
                                        </p:tgtEl>
                                        <p:attrNameLst>
                                          <p:attrName>style.rotation</p:attrName>
                                        </p:attrNameLst>
                                      </p:cBhvr>
                                      <p:tavLst>
                                        <p:tav tm="0">
                                          <p:val>
                                            <p:fltVal val="360"/>
                                          </p:val>
                                        </p:tav>
                                        <p:tav tm="100000">
                                          <p:val>
                                            <p:fltVal val="0"/>
                                          </p:val>
                                        </p:tav>
                                      </p:tavLst>
                                    </p:anim>
                                    <p:animEffect transition="in" filter="fade">
                                      <p:cBhvr>
                                        <p:cTn id="17" dur="1000"/>
                                        <p:tgtEl>
                                          <p:spTgt spid="13"/>
                                        </p:tgtEl>
                                      </p:cBhvr>
                                    </p:animEffect>
                                  </p:childTnLst>
                                </p:cTn>
                              </p:par>
                              <p:par>
                                <p:cTn id="18" presetID="10"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3000"/>
                                        <p:tgtEl>
                                          <p:spTgt spid="14"/>
                                        </p:tgtEl>
                                      </p:cBhvr>
                                    </p:animEffect>
                                  </p:childTnLst>
                                </p:cTn>
                              </p:par>
                              <p:par>
                                <p:cTn id="21" presetID="1" presetClass="entr" presetSubtype="0" fill="hold" grpId="0" nodeType="withEffect">
                                  <p:stCondLst>
                                    <p:cond delay="200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2" grpId="0" animBg="1"/>
      <p:bldP spid="13" grpId="0" animBg="1"/>
      <p:bldP spid="15" grpId="0"/>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6A4799-977E-7749-A884-83B7DF150521}"/>
              </a:ext>
            </a:extLst>
          </p:cNvPr>
          <p:cNvSpPr/>
          <p:nvPr userDrawn="1"/>
        </p:nvSpPr>
        <p:spPr>
          <a:xfrm>
            <a:off x="12766619" y="6689669"/>
            <a:ext cx="168331" cy="16833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angle 7">
            <a:extLst>
              <a:ext uri="{FF2B5EF4-FFF2-40B4-BE49-F238E27FC236}">
                <a16:creationId xmlns:a16="http://schemas.microsoft.com/office/drawing/2014/main" id="{BF54215D-8736-9D47-BABF-27480163D374}"/>
              </a:ext>
            </a:extLst>
          </p:cNvPr>
          <p:cNvSpPr/>
          <p:nvPr userDrawn="1"/>
        </p:nvSpPr>
        <p:spPr>
          <a:xfrm>
            <a:off x="12766619" y="0"/>
            <a:ext cx="168331" cy="16833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Rectangle 8">
            <a:extLst>
              <a:ext uri="{FF2B5EF4-FFF2-40B4-BE49-F238E27FC236}">
                <a16:creationId xmlns:a16="http://schemas.microsoft.com/office/drawing/2014/main" id="{387CE5BD-56A0-6644-BBEE-927933E9E12D}"/>
              </a:ext>
            </a:extLst>
          </p:cNvPr>
          <p:cNvSpPr/>
          <p:nvPr userDrawn="1"/>
        </p:nvSpPr>
        <p:spPr>
          <a:xfrm>
            <a:off x="-66541" y="-151327"/>
            <a:ext cx="12325082" cy="7160653"/>
          </a:xfrm>
          <a:prstGeom prst="rect">
            <a:avLst/>
          </a:prstGeom>
          <a:gradFill flip="none" rotWithShape="1">
            <a:gsLst>
              <a:gs pos="14000">
                <a:srgbClr val="001532"/>
              </a:gs>
              <a:gs pos="100000">
                <a:srgbClr val="002F6C"/>
              </a:gs>
            </a:gsLst>
            <a:lin ang="16200000" scaled="1"/>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949880427"/>
      </p:ext>
    </p:extLst>
  </p:cSld>
  <p:clrMap bg1="lt1" tx1="dk1" bg2="lt2" tx2="dk2" accent1="accent1" accent2="accent2" accent3="accent3" accent4="accent4" accent5="accent5" accent6="accent6" hlink="hlink" folHlink="folHlink"/>
  <p:sldLayoutIdLst>
    <p:sldLayoutId id="2147483681"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svg"/><Relationship Id="rId7"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5.sv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1.sv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1.svg"/><Relationship Id="rId7"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25.jpeg"/><Relationship Id="rId11" Type="http://schemas.openxmlformats.org/officeDocument/2006/relationships/image" Target="../media/image20.png"/><Relationship Id="rId5" Type="http://schemas.openxmlformats.org/officeDocument/2006/relationships/image" Target="../media/image24.jpeg"/><Relationship Id="rId10" Type="http://schemas.openxmlformats.org/officeDocument/2006/relationships/image" Target="../media/image19.png"/><Relationship Id="rId4" Type="http://schemas.openxmlformats.org/officeDocument/2006/relationships/image" Target="../media/image23.jpe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18.png"/><Relationship Id="rId3" Type="http://schemas.openxmlformats.org/officeDocument/2006/relationships/image" Target="../media/image21.svg"/><Relationship Id="rId7" Type="http://schemas.openxmlformats.org/officeDocument/2006/relationships/diagramColors" Target="../diagrams/colors1.xml"/><Relationship Id="rId12"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diagramQuickStyle" Target="../diagrams/quickStyle1.xml"/><Relationship Id="rId11" Type="http://schemas.openxmlformats.org/officeDocument/2006/relationships/image" Target="../media/image28.jpeg"/><Relationship Id="rId5" Type="http://schemas.openxmlformats.org/officeDocument/2006/relationships/diagramLayout" Target="../diagrams/layout1.xml"/><Relationship Id="rId15" Type="http://schemas.openxmlformats.org/officeDocument/2006/relationships/image" Target="../media/image20.png"/><Relationship Id="rId10" Type="http://schemas.openxmlformats.org/officeDocument/2006/relationships/image" Target="../media/image27.jpeg"/><Relationship Id="rId4" Type="http://schemas.openxmlformats.org/officeDocument/2006/relationships/diagramData" Target="../diagrams/data1.xml"/><Relationship Id="rId9" Type="http://schemas.openxmlformats.org/officeDocument/2006/relationships/image" Target="../media/image8.jpeg"/><Relationship Id="rId1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1.svg"/><Relationship Id="rId7"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31.png"/><Relationship Id="rId11" Type="http://schemas.openxmlformats.org/officeDocument/2006/relationships/image" Target="../media/image20.png"/><Relationship Id="rId5" Type="http://schemas.openxmlformats.org/officeDocument/2006/relationships/image" Target="../media/image30.jpeg"/><Relationship Id="rId10" Type="http://schemas.openxmlformats.org/officeDocument/2006/relationships/image" Target="../media/image19.png"/><Relationship Id="rId4" Type="http://schemas.openxmlformats.org/officeDocument/2006/relationships/image" Target="../media/image29.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21.svg"/><Relationship Id="rId7" Type="http://schemas.openxmlformats.org/officeDocument/2006/relationships/image" Target="../media/image35.jpeg"/><Relationship Id="rId12"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34.jpeg"/><Relationship Id="rId11" Type="http://schemas.openxmlformats.org/officeDocument/2006/relationships/image" Target="../media/image19.png"/><Relationship Id="rId5" Type="http://schemas.openxmlformats.org/officeDocument/2006/relationships/image" Target="../media/image33.jpeg"/><Relationship Id="rId10" Type="http://schemas.openxmlformats.org/officeDocument/2006/relationships/image" Target="../media/image18.png"/><Relationship Id="rId4" Type="http://schemas.openxmlformats.org/officeDocument/2006/relationships/chart" Target="../charts/chart1.xml"/><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20.png"/><Relationship Id="rId3" Type="http://schemas.openxmlformats.org/officeDocument/2006/relationships/image" Target="../media/image21.svg"/><Relationship Id="rId7" Type="http://schemas.openxmlformats.org/officeDocument/2006/relationships/image" Target="../media/image40.png"/><Relationship Id="rId12"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image" Target="../media/image39.png"/><Relationship Id="rId11" Type="http://schemas.openxmlformats.org/officeDocument/2006/relationships/image" Target="../media/image18.png"/><Relationship Id="rId5" Type="http://schemas.openxmlformats.org/officeDocument/2006/relationships/image" Target="../media/image38.png"/><Relationship Id="rId10" Type="http://schemas.openxmlformats.org/officeDocument/2006/relationships/image" Target="../media/image17.png"/><Relationship Id="rId4" Type="http://schemas.openxmlformats.org/officeDocument/2006/relationships/image" Target="../media/image37.png"/><Relationship Id="rId9" Type="http://schemas.openxmlformats.org/officeDocument/2006/relationships/image" Target="../media/image42.png"/></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hyperlink" Target="http://data.isa.org.jm/" TargetMode="External"/><Relationship Id="rId7" Type="http://schemas.openxmlformats.org/officeDocument/2006/relationships/image" Target="../media/image19.png"/><Relationship Id="rId2" Type="http://schemas.openxmlformats.org/officeDocument/2006/relationships/image" Target="../media/image21.svg"/><Relationship Id="rId1" Type="http://schemas.openxmlformats.org/officeDocument/2006/relationships/slideLayout" Target="../slideLayouts/slideLayout1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openxmlformats.org/officeDocument/2006/relationships/image" Target="../media/image21.svg"/><Relationship Id="rId7" Type="http://schemas.openxmlformats.org/officeDocument/2006/relationships/diagramColors" Target="../diagrams/colors2.xml"/><Relationship Id="rId12" Type="http://schemas.openxmlformats.org/officeDocument/2006/relationships/diagramColors" Target="../diagrams/colors3.xml"/><Relationship Id="rId17" Type="http://schemas.openxmlformats.org/officeDocument/2006/relationships/image" Target="../media/image20.png"/><Relationship Id="rId2" Type="http://schemas.openxmlformats.org/officeDocument/2006/relationships/notesSlide" Target="../notesSlides/notesSlide9.xml"/><Relationship Id="rId16" Type="http://schemas.openxmlformats.org/officeDocument/2006/relationships/image" Target="../media/image19.png"/><Relationship Id="rId1" Type="http://schemas.openxmlformats.org/officeDocument/2006/relationships/slideLayout" Target="../slideLayouts/slideLayout19.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5" Type="http://schemas.openxmlformats.org/officeDocument/2006/relationships/image" Target="../media/image18.png"/><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 Id="rId1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1.sv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21.svg"/><Relationship Id="rId7" Type="http://schemas.openxmlformats.org/officeDocument/2006/relationships/image" Target="../media/image48.png"/><Relationship Id="rId12"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image" Target="../media/image47.png"/><Relationship Id="rId11" Type="http://schemas.openxmlformats.org/officeDocument/2006/relationships/image" Target="../media/image19.png"/><Relationship Id="rId5" Type="http://schemas.openxmlformats.org/officeDocument/2006/relationships/image" Target="../media/image46.png"/><Relationship Id="rId10" Type="http://schemas.openxmlformats.org/officeDocument/2006/relationships/image" Target="../media/image18.png"/><Relationship Id="rId4" Type="http://schemas.openxmlformats.org/officeDocument/2006/relationships/image" Target="../media/image45.png"/><Relationship Id="rId9"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1.svg"/><Relationship Id="rId7"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50.emf"/></Relationships>
</file>

<file path=ppt/slides/_rels/slide1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1.svg"/><Relationship Id="rId7"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https://www.isa.org.jm/node/20897"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20.png"/><Relationship Id="rId2" Type="http://schemas.openxmlformats.org/officeDocument/2006/relationships/image" Target="../media/image16.svg"/><Relationship Id="rId1" Type="http://schemas.openxmlformats.org/officeDocument/2006/relationships/slideLayout" Target="../slideLayouts/slideLayout2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sz="1200"/>
          </a:p>
        </p:txBody>
      </p:sp>
      <p:sp>
        <p:nvSpPr>
          <p:cNvPr id="3" name="Freeform 3"/>
          <p:cNvSpPr/>
          <p:nvPr/>
        </p:nvSpPr>
        <p:spPr>
          <a:xfrm rot="1395871">
            <a:off x="-272550" y="3680158"/>
            <a:ext cx="12013353" cy="7268949"/>
          </a:xfrm>
          <a:custGeom>
            <a:avLst/>
            <a:gdLst/>
            <a:ahLst/>
            <a:cxnLst/>
            <a:rect l="l" t="t" r="r" b="b"/>
            <a:pathLst>
              <a:path w="18020030" h="10903424">
                <a:moveTo>
                  <a:pt x="0" y="0"/>
                </a:moveTo>
                <a:lnTo>
                  <a:pt x="18020030" y="0"/>
                </a:lnTo>
                <a:lnTo>
                  <a:pt x="18020030" y="10903424"/>
                </a:lnTo>
                <a:lnTo>
                  <a:pt x="0" y="10903424"/>
                </a:lnTo>
                <a:lnTo>
                  <a:pt x="0" y="0"/>
                </a:lnTo>
                <a:close/>
              </a:path>
            </a:pathLst>
          </a:custGeom>
          <a:blipFill>
            <a:blip>
              <a:alphaModFix amt="74000"/>
              <a:extLst>
                <a:ext uri="{96DAC541-7B7A-43D3-8B79-37D633B846F1}">
                  <asvg:svgBlip xmlns:asvg="http://schemas.microsoft.com/office/drawing/2016/SVG/main" r:embed="rId3"/>
                </a:ext>
              </a:extLst>
            </a:blip>
            <a:stretch>
              <a:fillRect/>
            </a:stretch>
          </a:blipFill>
        </p:spPr>
        <p:txBody>
          <a:bodyPr/>
          <a:lstStyle/>
          <a:p>
            <a:endParaRPr lang="en-US" sz="12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reeform 3"/>
          <p:cNvSpPr/>
          <p:nvPr/>
        </p:nvSpPr>
        <p:spPr>
          <a:xfrm rot="69503">
            <a:off x="-437329" y="4655159"/>
            <a:ext cx="12779577" cy="3034082"/>
          </a:xfrm>
          <a:custGeom>
            <a:avLst/>
            <a:gdLst/>
            <a:ahLst/>
            <a:cxnLst/>
            <a:rect l="l" t="t" r="r" b="b"/>
            <a:pathLst>
              <a:path w="19169365" h="4551123">
                <a:moveTo>
                  <a:pt x="0" y="0"/>
                </a:moveTo>
                <a:lnTo>
                  <a:pt x="19169365" y="0"/>
                </a:lnTo>
                <a:lnTo>
                  <a:pt x="19169365" y="4551124"/>
                </a:lnTo>
                <a:lnTo>
                  <a:pt x="0" y="45511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4" name="Freeform 4"/>
          <p:cNvSpPr/>
          <p:nvPr/>
        </p:nvSpPr>
        <p:spPr>
          <a:xfrm rot="1395871">
            <a:off x="-54217" y="2762782"/>
            <a:ext cx="12013353" cy="7268949"/>
          </a:xfrm>
          <a:custGeom>
            <a:avLst/>
            <a:gdLst/>
            <a:ahLst/>
            <a:cxnLst/>
            <a:rect l="l" t="t" r="r" b="b"/>
            <a:pathLst>
              <a:path w="18020030" h="10903424">
                <a:moveTo>
                  <a:pt x="0" y="0"/>
                </a:moveTo>
                <a:lnTo>
                  <a:pt x="18020030" y="0"/>
                </a:lnTo>
                <a:lnTo>
                  <a:pt x="18020030" y="10903424"/>
                </a:lnTo>
                <a:lnTo>
                  <a:pt x="0" y="10903424"/>
                </a:lnTo>
                <a:lnTo>
                  <a:pt x="0" y="0"/>
                </a:lnTo>
                <a:close/>
              </a:path>
            </a:pathLst>
          </a:custGeom>
          <a:blipFill>
            <a:blip>
              <a:alphaModFix amt="74000"/>
              <a:extLst>
                <a:ext uri="{96DAC541-7B7A-43D3-8B79-37D633B846F1}">
                  <asvg:svgBlip xmlns:asvg="http://schemas.microsoft.com/office/drawing/2016/SVG/main" r:embed="rId4"/>
                </a:ext>
              </a:extLst>
            </a:blip>
            <a:stretch>
              <a:fillRect/>
            </a:stretch>
          </a:blipFill>
        </p:spPr>
        <p:txBody>
          <a:bodyPr/>
          <a:lstStyle/>
          <a:p>
            <a:endParaRPr lang="en-US" sz="1200" dirty="0"/>
          </a:p>
        </p:txBody>
      </p:sp>
      <p:sp>
        <p:nvSpPr>
          <p:cNvPr id="5" name="TextBox 5"/>
          <p:cNvSpPr txBox="1"/>
          <p:nvPr/>
        </p:nvSpPr>
        <p:spPr>
          <a:xfrm>
            <a:off x="685801" y="2615049"/>
            <a:ext cx="7594600" cy="2616101"/>
          </a:xfrm>
          <a:prstGeom prst="rect">
            <a:avLst/>
          </a:prstGeom>
        </p:spPr>
        <p:txBody>
          <a:bodyPr wrap="square" lIns="0" tIns="0" rIns="0" bIns="0" rtlCol="0" anchor="t">
            <a:spAutoFit/>
          </a:bodyPr>
          <a:lstStyle/>
          <a:p>
            <a:pPr>
              <a:lnSpc>
                <a:spcPts val="5136"/>
              </a:lnSpc>
            </a:pPr>
            <a:r>
              <a:rPr lang="fr-FR" sz="4800" b="1" dirty="0">
                <a:solidFill>
                  <a:srgbClr val="002060"/>
                </a:solidFill>
                <a:latin typeface="Helvetica Neue"/>
                <a:cs typeface="Arial" panose="020B0604020202020204" pitchFamily="34" charset="0"/>
              </a:rPr>
              <a:t>ISA Marine </a:t>
            </a:r>
            <a:r>
              <a:rPr lang="fr-FR" sz="4800" b="1" dirty="0" err="1">
                <a:solidFill>
                  <a:srgbClr val="002060"/>
                </a:solidFill>
                <a:latin typeface="Helvetica Neue"/>
                <a:cs typeface="Arial" panose="020B0604020202020204" pitchFamily="34" charset="0"/>
              </a:rPr>
              <a:t>Research</a:t>
            </a:r>
            <a:r>
              <a:rPr lang="fr-FR" sz="4800" b="1" dirty="0">
                <a:solidFill>
                  <a:srgbClr val="002060"/>
                </a:solidFill>
                <a:latin typeface="Helvetica Neue"/>
                <a:cs typeface="Arial" panose="020B0604020202020204" pitchFamily="34" charset="0"/>
              </a:rPr>
              <a:t> Action Plan, Partnership </a:t>
            </a:r>
            <a:r>
              <a:rPr lang="fr-FR" sz="4800" b="1" dirty="0" err="1">
                <a:solidFill>
                  <a:srgbClr val="002060"/>
                </a:solidFill>
                <a:latin typeface="Helvetica Neue"/>
                <a:cs typeface="Arial" panose="020B0604020202020204" pitchFamily="34" charset="0"/>
              </a:rPr>
              <a:t>Opportunities</a:t>
            </a:r>
            <a:endParaRPr lang="fr-FR" sz="4800" b="1" dirty="0">
              <a:solidFill>
                <a:srgbClr val="002060"/>
              </a:solidFill>
              <a:latin typeface="Helvetica Neue"/>
              <a:cs typeface="Arial" panose="020B0604020202020204" pitchFamily="34" charset="0"/>
            </a:endParaRPr>
          </a:p>
          <a:p>
            <a:pPr>
              <a:lnSpc>
                <a:spcPts val="5136"/>
              </a:lnSpc>
            </a:pPr>
            <a:endParaRPr lang="en-US" sz="4800" b="1" dirty="0">
              <a:solidFill>
                <a:srgbClr val="002F6C"/>
              </a:solidFill>
              <a:latin typeface="Helvetica World Bold"/>
              <a:ea typeface="Helvetica World Bold"/>
              <a:cs typeface="Helvetica World Bold"/>
              <a:sym typeface="Helvetica World Bold"/>
            </a:endParaRPr>
          </a:p>
        </p:txBody>
      </p:sp>
      <p:grpSp>
        <p:nvGrpSpPr>
          <p:cNvPr id="6" name="Group 6"/>
          <p:cNvGrpSpPr/>
          <p:nvPr/>
        </p:nvGrpSpPr>
        <p:grpSpPr>
          <a:xfrm>
            <a:off x="685801" y="685800"/>
            <a:ext cx="2888903" cy="1555086"/>
            <a:chOff x="0" y="0"/>
            <a:chExt cx="5777806" cy="3110172"/>
          </a:xfrm>
        </p:grpSpPr>
        <p:sp>
          <p:nvSpPr>
            <p:cNvPr id="7" name="Freeform 7"/>
            <p:cNvSpPr/>
            <p:nvPr/>
          </p:nvSpPr>
          <p:spPr>
            <a:xfrm>
              <a:off x="0" y="2202575"/>
              <a:ext cx="5777806" cy="907597"/>
            </a:xfrm>
            <a:custGeom>
              <a:avLst/>
              <a:gdLst/>
              <a:ahLst/>
              <a:cxnLst/>
              <a:rect l="l" t="t" r="r" b="b"/>
              <a:pathLst>
                <a:path w="5777806" h="907597">
                  <a:moveTo>
                    <a:pt x="0" y="0"/>
                  </a:moveTo>
                  <a:lnTo>
                    <a:pt x="5777806" y="0"/>
                  </a:lnTo>
                  <a:lnTo>
                    <a:pt x="5777806" y="907597"/>
                  </a:lnTo>
                  <a:lnTo>
                    <a:pt x="0" y="907597"/>
                  </a:lnTo>
                  <a:lnTo>
                    <a:pt x="0" y="0"/>
                  </a:lnTo>
                  <a:close/>
                </a:path>
              </a:pathLst>
            </a:custGeom>
            <a:blipFill>
              <a:blip r:embed="rId5"/>
              <a:stretch>
                <a:fillRect/>
              </a:stretch>
            </a:blipFill>
          </p:spPr>
          <p:txBody>
            <a:bodyPr/>
            <a:lstStyle/>
            <a:p>
              <a:endParaRPr lang="en-US" sz="1200"/>
            </a:p>
          </p:txBody>
        </p:sp>
        <p:sp>
          <p:nvSpPr>
            <p:cNvPr id="8" name="Freeform 8"/>
            <p:cNvSpPr/>
            <p:nvPr/>
          </p:nvSpPr>
          <p:spPr>
            <a:xfrm>
              <a:off x="197541" y="0"/>
              <a:ext cx="1429239" cy="1903791"/>
            </a:xfrm>
            <a:custGeom>
              <a:avLst/>
              <a:gdLst/>
              <a:ahLst/>
              <a:cxnLst/>
              <a:rect l="l" t="t" r="r" b="b"/>
              <a:pathLst>
                <a:path w="1429239" h="1903791">
                  <a:moveTo>
                    <a:pt x="0" y="0"/>
                  </a:moveTo>
                  <a:lnTo>
                    <a:pt x="1429239" y="0"/>
                  </a:lnTo>
                  <a:lnTo>
                    <a:pt x="1429239" y="1903791"/>
                  </a:lnTo>
                  <a:lnTo>
                    <a:pt x="0" y="1903791"/>
                  </a:lnTo>
                  <a:lnTo>
                    <a:pt x="0" y="0"/>
                  </a:lnTo>
                  <a:close/>
                </a:path>
              </a:pathLst>
            </a:custGeom>
            <a:blipFill>
              <a:blip r:embed="rId6"/>
              <a:stretch>
                <a:fillRect/>
              </a:stretch>
            </a:blipFill>
          </p:spPr>
          <p:txBody>
            <a:bodyPr/>
            <a:lstStyle/>
            <a:p>
              <a:endParaRPr lang="en-US" sz="1200"/>
            </a:p>
          </p:txBody>
        </p:sp>
        <p:sp>
          <p:nvSpPr>
            <p:cNvPr id="9" name="Freeform 9"/>
            <p:cNvSpPr/>
            <p:nvPr/>
          </p:nvSpPr>
          <p:spPr>
            <a:xfrm>
              <a:off x="2208558" y="254258"/>
              <a:ext cx="1376672" cy="1395276"/>
            </a:xfrm>
            <a:custGeom>
              <a:avLst/>
              <a:gdLst/>
              <a:ahLst/>
              <a:cxnLst/>
              <a:rect l="l" t="t" r="r" b="b"/>
              <a:pathLst>
                <a:path w="1376672" h="1395276">
                  <a:moveTo>
                    <a:pt x="0" y="0"/>
                  </a:moveTo>
                  <a:lnTo>
                    <a:pt x="1376673" y="0"/>
                  </a:lnTo>
                  <a:lnTo>
                    <a:pt x="1376673" y="1395276"/>
                  </a:lnTo>
                  <a:lnTo>
                    <a:pt x="0" y="1395276"/>
                  </a:lnTo>
                  <a:lnTo>
                    <a:pt x="0" y="0"/>
                  </a:lnTo>
                  <a:close/>
                </a:path>
              </a:pathLst>
            </a:custGeom>
            <a:blipFill>
              <a:blip r:embed="rId7"/>
              <a:stretch>
                <a:fillRect/>
              </a:stretch>
            </a:blipFill>
          </p:spPr>
          <p:txBody>
            <a:bodyPr/>
            <a:lstStyle/>
            <a:p>
              <a:endParaRPr lang="en-US" sz="1200"/>
            </a:p>
          </p:txBody>
        </p:sp>
        <p:sp>
          <p:nvSpPr>
            <p:cNvPr id="10" name="Freeform 10"/>
            <p:cNvSpPr/>
            <p:nvPr/>
          </p:nvSpPr>
          <p:spPr>
            <a:xfrm>
              <a:off x="4190991" y="254258"/>
              <a:ext cx="1461022" cy="1395276"/>
            </a:xfrm>
            <a:custGeom>
              <a:avLst/>
              <a:gdLst/>
              <a:ahLst/>
              <a:cxnLst/>
              <a:rect l="l" t="t" r="r" b="b"/>
              <a:pathLst>
                <a:path w="1461022" h="1395276">
                  <a:moveTo>
                    <a:pt x="0" y="0"/>
                  </a:moveTo>
                  <a:lnTo>
                    <a:pt x="1461022" y="0"/>
                  </a:lnTo>
                  <a:lnTo>
                    <a:pt x="1461022" y="1395276"/>
                  </a:lnTo>
                  <a:lnTo>
                    <a:pt x="0" y="1395276"/>
                  </a:lnTo>
                  <a:lnTo>
                    <a:pt x="0" y="0"/>
                  </a:lnTo>
                  <a:close/>
                </a:path>
              </a:pathLst>
            </a:custGeom>
            <a:blipFill>
              <a:blip r:embed="rId8"/>
              <a:stretch>
                <a:fillRect/>
              </a:stretch>
            </a:blipFill>
          </p:spPr>
          <p:txBody>
            <a:bodyPr/>
            <a:lstStyle/>
            <a:p>
              <a:endParaRPr lang="en-US" sz="1200"/>
            </a:p>
          </p:txBody>
        </p:sp>
      </p:grpSp>
      <p:sp>
        <p:nvSpPr>
          <p:cNvPr id="20" name="Presenter"/>
          <p:cNvSpPr txBox="1"/>
          <p:nvPr/>
        </p:nvSpPr>
        <p:spPr>
          <a:xfrm>
            <a:off x="674006" y="4806040"/>
            <a:ext cx="6434667" cy="1107996"/>
          </a:xfrm>
          <a:prstGeom prst="rect">
            <a:avLst/>
          </a:prstGeom>
          <a:noFill/>
        </p:spPr>
        <p:txBody>
          <a:bodyPr wrap="square" rtlCol="0">
            <a:spAutoFit/>
          </a:bodyPr>
          <a:lstStyle/>
          <a:p>
            <a:r>
              <a:rPr lang="en-US" sz="1600" dirty="0">
                <a:solidFill>
                  <a:srgbClr val="002060"/>
                </a:solidFill>
                <a:latin typeface="Arial"/>
                <a:ea typeface="Roboto"/>
                <a:cs typeface="Arial"/>
              </a:rPr>
              <a:t>Jose Dallo</a:t>
            </a:r>
          </a:p>
          <a:p>
            <a:r>
              <a:rPr lang="en-US" sz="1600" dirty="0">
                <a:solidFill>
                  <a:srgbClr val="002060"/>
                </a:solidFill>
                <a:latin typeface="Arial"/>
                <a:ea typeface="Roboto"/>
                <a:cs typeface="Arial"/>
              </a:rPr>
              <a:t>ISA Director Environmental Management and Mineral resources</a:t>
            </a:r>
          </a:p>
          <a:p>
            <a:r>
              <a:rPr lang="en-US" sz="1600" dirty="0">
                <a:solidFill>
                  <a:srgbClr val="002060"/>
                </a:solidFill>
                <a:latin typeface="Arial" panose="020B0604020202020204" pitchFamily="34" charset="0"/>
                <a:ea typeface="Roboto" panose="02000000000000000000" pitchFamily="2" charset="0"/>
                <a:cs typeface="Arial" panose="020B0604020202020204" pitchFamily="34" charset="0"/>
              </a:rPr>
              <a:t>15 October 2026</a:t>
            </a:r>
            <a:endParaRPr lang="en-CO" sz="1600" dirty="0">
              <a:solidFill>
                <a:srgbClr val="002060"/>
              </a:solidFill>
              <a:latin typeface="Arial" panose="020B0604020202020204" pitchFamily="34" charset="0"/>
              <a:ea typeface="Roboto" panose="02000000000000000000" pitchFamily="2" charset="0"/>
              <a:cs typeface="Arial" panose="020B0604020202020204" pitchFamily="34" charset="0"/>
            </a:endParaRPr>
          </a:p>
          <a:p>
            <a:endParaRPr lang="en-US" sz="1600" dirty="0">
              <a:solidFill>
                <a:srgbClr val="002060"/>
              </a:solidFill>
              <a:latin typeface="Arial"/>
              <a:ea typeface="Roboto"/>
              <a:cs typeface="Arial"/>
            </a:endParaRPr>
          </a:p>
        </p:txBody>
      </p:sp>
    </p:spTree>
    <p:extLst>
      <p:ext uri="{BB962C8B-B14F-4D97-AF65-F5344CB8AC3E}">
        <p14:creationId xmlns:p14="http://schemas.microsoft.com/office/powerpoint/2010/main" val="851738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FFFFFF">
            <a:alpha val="100000"/>
          </a:srgbClr>
        </a:solidFill>
        <a:effectLst/>
      </p:bgPr>
    </p:bg>
    <p:spTree>
      <p:nvGrpSpPr>
        <p:cNvPr id="1" name=""/>
        <p:cNvGrpSpPr/>
        <p:nvPr/>
      </p:nvGrpSpPr>
      <p:grpSpPr>
        <a:xfrm>
          <a:off x="0" y="0"/>
          <a:ext cx="0" cy="0"/>
          <a:chOff x="0" y="0"/>
          <a:chExt cx="0" cy="0"/>
        </a:xfrm>
      </p:grpSpPr>
      <p:sp>
        <p:nvSpPr>
          <p:cNvPr id="7" name="Eden wave band"/>
          <p:cNvSpPr/>
          <p:nvPr/>
        </p:nvSpPr>
        <p:spPr>
          <a:xfrm>
            <a:off x="95694" y="6306215"/>
            <a:ext cx="12271307" cy="6902610"/>
          </a:xfrm>
          <a:custGeom>
            <a:avLst/>
            <a:gdLst/>
            <a:ahLst/>
            <a:cxnLst/>
            <a:rect l="l" t="t" r="r" b="b"/>
            <a:pathLst>
              <a:path w="18406960" h="10353915">
                <a:moveTo>
                  <a:pt x="0" y="0"/>
                </a:moveTo>
                <a:lnTo>
                  <a:pt x="18406960" y="0"/>
                </a:lnTo>
                <a:lnTo>
                  <a:pt x="18406960" y="10353915"/>
                </a:lnTo>
                <a:lnTo>
                  <a:pt x="0" y="103539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5" name="Picture 4">
            <a:extLst>
              <a:ext uri="{FF2B5EF4-FFF2-40B4-BE49-F238E27FC236}">
                <a16:creationId xmlns:a16="http://schemas.microsoft.com/office/drawing/2014/main" id="{E998280A-DD99-23C5-88E2-64BC2A5E068C}"/>
              </a:ext>
            </a:extLst>
          </p:cNvPr>
          <p:cNvPicPr>
            <a:picLocks noChangeAspect="1"/>
          </p:cNvPicPr>
          <p:nvPr/>
        </p:nvPicPr>
        <p:blipFill>
          <a:blip r:embed="rId4"/>
          <a:stretch>
            <a:fillRect/>
          </a:stretch>
        </p:blipFill>
        <p:spPr>
          <a:xfrm>
            <a:off x="508000" y="1841500"/>
            <a:ext cx="5956300" cy="4318000"/>
          </a:xfrm>
          <a:prstGeom prst="rect">
            <a:avLst/>
          </a:prstGeom>
        </p:spPr>
      </p:pic>
      <p:sp>
        <p:nvSpPr>
          <p:cNvPr id="6" name="TextBox 5">
            <a:extLst>
              <a:ext uri="{FF2B5EF4-FFF2-40B4-BE49-F238E27FC236}">
                <a16:creationId xmlns:a16="http://schemas.microsoft.com/office/drawing/2014/main" id="{4BA0024C-BBA3-B651-B628-55FCCCB0AB9A}"/>
              </a:ext>
            </a:extLst>
          </p:cNvPr>
          <p:cNvSpPr txBox="1"/>
          <p:nvPr/>
        </p:nvSpPr>
        <p:spPr>
          <a:xfrm>
            <a:off x="2921000" y="457200"/>
            <a:ext cx="8763000" cy="116840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tabLst/>
              <a:defRPr/>
            </a:pPr>
            <a:r>
              <a:rPr kumimoji="0" lang="en-JM" sz="2600" b="1" i="0" u="none" strike="noStrike" kern="1200" cap="none" spc="0" normalizeH="0" baseline="0" noProof="0" dirty="0">
                <a:ln>
                  <a:noFill/>
                </a:ln>
                <a:solidFill>
                  <a:srgbClr val="002F6C"/>
                </a:solidFill>
                <a:effectLst/>
                <a:uLnTx/>
                <a:uFillTx/>
                <a:latin typeface="Helvetica World Bold" panose="020B0604020202020204" pitchFamily="34" charset="0"/>
                <a:ea typeface="Helvetica World Bold"/>
                <a:cs typeface="Helvetica World Bold" panose="020B0604020202020204" pitchFamily="34" charset="0"/>
              </a:rPr>
              <a:t>HMS Challenger </a:t>
            </a:r>
          </a:p>
          <a:p>
            <a:pPr marL="0" marR="0" lvl="0" indent="0" algn="l" defTabSz="914400" rtl="0" eaLnBrk="1" fontAlgn="auto" latinLnBrk="0" hangingPunct="1">
              <a:lnSpc>
                <a:spcPct val="100000"/>
              </a:lnSpc>
              <a:spcBef>
                <a:spcPts val="0"/>
              </a:spcBef>
              <a:spcAft>
                <a:spcPts val="0"/>
              </a:spcAft>
              <a:tabLst/>
              <a:defRPr/>
            </a:pPr>
            <a:r>
              <a:rPr kumimoji="0" lang="en-JM" sz="2600" b="1" i="0" u="none" strike="noStrike" kern="1200" cap="none" spc="0" normalizeH="0" baseline="0" noProof="0" dirty="0">
                <a:ln>
                  <a:noFill/>
                </a:ln>
                <a:solidFill>
                  <a:srgbClr val="002F6C"/>
                </a:solidFill>
                <a:effectLst/>
                <a:uLnTx/>
                <a:uFillTx/>
                <a:latin typeface="Helvetica World Bold" panose="020B0604020202020204" pitchFamily="34" charset="0"/>
                <a:ea typeface="Helvetica World Bold"/>
                <a:cs typeface="Helvetica World Bold" panose="020B0604020202020204" pitchFamily="34" charset="0"/>
              </a:rPr>
              <a:t>A Trailblazer in modern Ocean Science</a:t>
            </a:r>
          </a:p>
        </p:txBody>
      </p:sp>
      <p:grpSp>
        <p:nvGrpSpPr>
          <p:cNvPr id="8" name="Eden ISA logo"/>
          <p:cNvGrpSpPr/>
          <p:nvPr/>
        </p:nvGrpSpPr>
        <p:grpSpPr>
          <a:xfrm>
            <a:off x="508000" y="457200"/>
            <a:ext cx="2159000" cy="1162182"/>
            <a:chOff x="0" y="0"/>
            <a:chExt cx="5777806" cy="3110172"/>
          </a:xfrm>
        </p:grpSpPr>
        <p:sp>
          <p:nvSpPr>
            <p:cNvPr id="9" name="Freeform 7"/>
            <p:cNvSpPr/>
            <p:nvPr/>
          </p:nvSpPr>
          <p:spPr>
            <a:xfrm>
              <a:off x="0" y="2202575"/>
              <a:ext cx="5777806" cy="907597"/>
            </a:xfrm>
            <a:custGeom>
              <a:avLst/>
              <a:gdLst/>
              <a:ahLst/>
              <a:cxnLst/>
              <a:rect l="l" t="t" r="r" b="b"/>
              <a:pathLst>
                <a:path w="5777806" h="907597">
                  <a:moveTo>
                    <a:pt x="0" y="0"/>
                  </a:moveTo>
                  <a:lnTo>
                    <a:pt x="5777806" y="0"/>
                  </a:lnTo>
                  <a:lnTo>
                    <a:pt x="5777806" y="907597"/>
                  </a:lnTo>
                  <a:lnTo>
                    <a:pt x="0" y="907597"/>
                  </a:lnTo>
                  <a:lnTo>
                    <a:pt x="0" y="0"/>
                  </a:lnTo>
                  <a:close/>
                </a:path>
              </a:pathLst>
            </a:custGeom>
            <a:blipFill>
              <a:blip r:embed="rId5"/>
              <a:stretch>
                <a:fillRect/>
              </a:stretch>
            </a:blipFill>
          </p:spPr>
          <p:txBody>
            <a:bodyPr/>
            <a:lstStyle/>
            <a:p>
              <a:endParaRPr lang="en-US"/>
            </a:p>
          </p:txBody>
        </p:sp>
        <p:sp>
          <p:nvSpPr>
            <p:cNvPr id="10" name="Freeform 8"/>
            <p:cNvSpPr/>
            <p:nvPr/>
          </p:nvSpPr>
          <p:spPr>
            <a:xfrm>
              <a:off x="197541" y="0"/>
              <a:ext cx="1429239" cy="1903791"/>
            </a:xfrm>
            <a:custGeom>
              <a:avLst/>
              <a:gdLst/>
              <a:ahLst/>
              <a:cxnLst/>
              <a:rect l="l" t="t" r="r" b="b"/>
              <a:pathLst>
                <a:path w="1429239" h="1903791">
                  <a:moveTo>
                    <a:pt x="0" y="0"/>
                  </a:moveTo>
                  <a:lnTo>
                    <a:pt x="1429239" y="0"/>
                  </a:lnTo>
                  <a:lnTo>
                    <a:pt x="1429239" y="1903791"/>
                  </a:lnTo>
                  <a:lnTo>
                    <a:pt x="0" y="1903791"/>
                  </a:lnTo>
                  <a:lnTo>
                    <a:pt x="0" y="0"/>
                  </a:lnTo>
                  <a:close/>
                </a:path>
              </a:pathLst>
            </a:custGeom>
            <a:blipFill>
              <a:blip r:embed="rId6"/>
              <a:stretch>
                <a:fillRect/>
              </a:stretch>
            </a:blipFill>
          </p:spPr>
          <p:txBody>
            <a:bodyPr/>
            <a:lstStyle/>
            <a:p>
              <a:endParaRPr lang="en-US"/>
            </a:p>
          </p:txBody>
        </p:sp>
        <p:sp>
          <p:nvSpPr>
            <p:cNvPr id="11" name="Freeform 9"/>
            <p:cNvSpPr/>
            <p:nvPr/>
          </p:nvSpPr>
          <p:spPr>
            <a:xfrm>
              <a:off x="2208558" y="254258"/>
              <a:ext cx="1376672" cy="1395276"/>
            </a:xfrm>
            <a:custGeom>
              <a:avLst/>
              <a:gdLst/>
              <a:ahLst/>
              <a:cxnLst/>
              <a:rect l="l" t="t" r="r" b="b"/>
              <a:pathLst>
                <a:path w="1376672" h="1395276">
                  <a:moveTo>
                    <a:pt x="0" y="0"/>
                  </a:moveTo>
                  <a:lnTo>
                    <a:pt x="1376673" y="0"/>
                  </a:lnTo>
                  <a:lnTo>
                    <a:pt x="1376673" y="1395276"/>
                  </a:lnTo>
                  <a:lnTo>
                    <a:pt x="0" y="1395276"/>
                  </a:lnTo>
                  <a:lnTo>
                    <a:pt x="0" y="0"/>
                  </a:lnTo>
                  <a:close/>
                </a:path>
              </a:pathLst>
            </a:custGeom>
            <a:blipFill>
              <a:blip r:embed="rId7"/>
              <a:stretch>
                <a:fillRect/>
              </a:stretch>
            </a:blipFill>
          </p:spPr>
          <p:txBody>
            <a:bodyPr/>
            <a:lstStyle/>
            <a:p>
              <a:endParaRPr lang="en-US"/>
            </a:p>
          </p:txBody>
        </p:sp>
        <p:sp>
          <p:nvSpPr>
            <p:cNvPr id="12" name="Freeform 10"/>
            <p:cNvSpPr/>
            <p:nvPr/>
          </p:nvSpPr>
          <p:spPr>
            <a:xfrm>
              <a:off x="4190991" y="254258"/>
              <a:ext cx="1461022" cy="1395276"/>
            </a:xfrm>
            <a:custGeom>
              <a:avLst/>
              <a:gdLst/>
              <a:ahLst/>
              <a:cxnLst/>
              <a:rect l="l" t="t" r="r" b="b"/>
              <a:pathLst>
                <a:path w="1461022" h="1395276">
                  <a:moveTo>
                    <a:pt x="0" y="0"/>
                  </a:moveTo>
                  <a:lnTo>
                    <a:pt x="1461022" y="0"/>
                  </a:lnTo>
                  <a:lnTo>
                    <a:pt x="1461022" y="1395276"/>
                  </a:lnTo>
                  <a:lnTo>
                    <a:pt x="0" y="1395276"/>
                  </a:lnTo>
                  <a:lnTo>
                    <a:pt x="0" y="0"/>
                  </a:lnTo>
                  <a:close/>
                </a:path>
              </a:pathLst>
            </a:custGeom>
            <a:blipFill>
              <a:blip r:embed="rId8"/>
              <a:stretch>
                <a:fillRect/>
              </a:stretch>
            </a:blipFill>
          </p:spPr>
          <p:txBody>
            <a:bodyPr/>
            <a:lstStyle/>
            <a:p>
              <a:endParaRPr lang="en-US"/>
            </a:p>
          </p:txBody>
        </p:sp>
      </p:grpSp>
    </p:spTree>
    <p:extLst>
      <p:ext uri="{BB962C8B-B14F-4D97-AF65-F5344CB8AC3E}">
        <p14:creationId xmlns:p14="http://schemas.microsoft.com/office/powerpoint/2010/main" val="384862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charRg st="54" end="5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charRg st="54" end="5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FFFFFF">
            <a:alpha val="100000"/>
          </a:srgbClr>
        </a:solidFill>
        <a:effectLst/>
      </p:bgPr>
    </p:bg>
    <p:spTree>
      <p:nvGrpSpPr>
        <p:cNvPr id="1" name=""/>
        <p:cNvGrpSpPr/>
        <p:nvPr/>
      </p:nvGrpSpPr>
      <p:grpSpPr>
        <a:xfrm>
          <a:off x="0" y="0"/>
          <a:ext cx="0" cy="0"/>
          <a:chOff x="0" y="0"/>
          <a:chExt cx="0" cy="0"/>
        </a:xfrm>
      </p:grpSpPr>
      <p:sp>
        <p:nvSpPr>
          <p:cNvPr id="30" name="Eden wave band"/>
          <p:cNvSpPr/>
          <p:nvPr/>
        </p:nvSpPr>
        <p:spPr>
          <a:xfrm>
            <a:off x="95694" y="6306215"/>
            <a:ext cx="12271307" cy="6902610"/>
          </a:xfrm>
          <a:custGeom>
            <a:avLst/>
            <a:gdLst/>
            <a:ahLst/>
            <a:cxnLst/>
            <a:rect l="l" t="t" r="r" b="b"/>
            <a:pathLst>
              <a:path w="18406960" h="10353915">
                <a:moveTo>
                  <a:pt x="0" y="0"/>
                </a:moveTo>
                <a:lnTo>
                  <a:pt x="18406960" y="0"/>
                </a:lnTo>
                <a:lnTo>
                  <a:pt x="18406960" y="10353915"/>
                </a:lnTo>
                <a:lnTo>
                  <a:pt x="0" y="103539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itle 2">
            <a:extLst>
              <a:ext uri="{FF2B5EF4-FFF2-40B4-BE49-F238E27FC236}">
                <a16:creationId xmlns:a16="http://schemas.microsoft.com/office/drawing/2014/main" id="{3A515B92-C554-0A45-94AE-04C061DAFF07}"/>
              </a:ext>
            </a:extLst>
          </p:cNvPr>
          <p:cNvSpPr>
            <a:spLocks noGrp="1"/>
          </p:cNvSpPr>
          <p:nvPr>
            <p:ph type="title" idx="4294967295"/>
          </p:nvPr>
        </p:nvSpPr>
        <p:spPr>
          <a:xfrm>
            <a:off x="2921000" y="457200"/>
            <a:ext cx="8763000" cy="1168400"/>
          </a:xfrm>
        </p:spPr>
        <p:txBody>
          <a:bodyPr wrap="square" lIns="0" tIns="0" rIns="0" bIns="0" anchor="ctr">
            <a:noAutofit/>
          </a:bodyPr>
          <a:lstStyle/>
          <a:p>
            <a:pPr marL="0" indent="0" algn="l">
              <a:buNone/>
            </a:pPr>
            <a:r>
              <a:rPr lang="en-US" sz="2600" b="1">
                <a:solidFill>
                  <a:srgbClr val="002F6C"/>
                </a:solidFill>
                <a:latin typeface="Helvetica World Bold"/>
              </a:rPr>
              <a:t>Mandate of ISA</a:t>
            </a:r>
            <a:endParaRPr lang="en-CO" sz="2600" b="1">
              <a:solidFill>
                <a:srgbClr val="002F6C"/>
              </a:solidFill>
              <a:latin typeface="Helvetica World Bold"/>
            </a:endParaRPr>
          </a:p>
        </p:txBody>
      </p:sp>
      <p:grpSp>
        <p:nvGrpSpPr>
          <p:cNvPr id="7" name="Group 6">
            <a:extLst>
              <a:ext uri="{FF2B5EF4-FFF2-40B4-BE49-F238E27FC236}">
                <a16:creationId xmlns:a16="http://schemas.microsoft.com/office/drawing/2014/main" id="{6117A2F0-E38A-4AC9-9589-B13F82702559}"/>
              </a:ext>
            </a:extLst>
          </p:cNvPr>
          <p:cNvGrpSpPr/>
          <p:nvPr/>
        </p:nvGrpSpPr>
        <p:grpSpPr>
          <a:xfrm>
            <a:off x="520700" y="1905000"/>
            <a:ext cx="11366500" cy="2768600"/>
            <a:chOff x="307081" y="2310477"/>
            <a:chExt cx="11370136" cy="2763437"/>
          </a:xfrm>
        </p:grpSpPr>
        <p:grpSp>
          <p:nvGrpSpPr>
            <p:cNvPr id="8" name="Group 78">
              <a:extLst>
                <a:ext uri="{FF2B5EF4-FFF2-40B4-BE49-F238E27FC236}">
                  <a16:creationId xmlns:a16="http://schemas.microsoft.com/office/drawing/2014/main" id="{951A2DFB-1018-4075-95C1-A7C5BE58C834}"/>
                </a:ext>
              </a:extLst>
            </p:cNvPr>
            <p:cNvGrpSpPr/>
            <p:nvPr/>
          </p:nvGrpSpPr>
          <p:grpSpPr>
            <a:xfrm>
              <a:off x="307081" y="2310477"/>
              <a:ext cx="11370136" cy="2763437"/>
              <a:chOff x="0" y="0"/>
              <a:chExt cx="22740270" cy="5526871"/>
            </a:xfrm>
          </p:grpSpPr>
          <p:sp>
            <p:nvSpPr>
              <p:cNvPr id="21" name="Shape 74">
                <a:extLst>
                  <a:ext uri="{FF2B5EF4-FFF2-40B4-BE49-F238E27FC236}">
                    <a16:creationId xmlns:a16="http://schemas.microsoft.com/office/drawing/2014/main" id="{27865A57-CA2F-4865-8903-D8B79649D0E2}"/>
                  </a:ext>
                </a:extLst>
              </p:cNvPr>
              <p:cNvSpPr/>
              <p:nvPr/>
            </p:nvSpPr>
            <p:spPr>
              <a:xfrm>
                <a:off x="0" y="0"/>
                <a:ext cx="5443130" cy="5526872"/>
              </a:xfrm>
              <a:prstGeom prst="rect">
                <a:avLst/>
              </a:prstGeom>
              <a:solidFill>
                <a:srgbClr val="125273">
                  <a:alpha val="17802"/>
                </a:srgbClr>
              </a:solidFill>
              <a:ln w="25400" cap="flat">
                <a:solidFill>
                  <a:schemeClr val="accent3"/>
                </a:solidFill>
                <a:miter lim="400000"/>
              </a:ln>
              <a:effectLst/>
            </p:spPr>
            <p:txBody>
              <a:bodyPr wrap="square" lIns="0" tIns="0" rIns="0" bIns="0" numCol="1" anchor="ctr">
                <a:noAutofit/>
              </a:bodyPr>
              <a:lstStyle/>
              <a:p>
                <a:pPr lvl="0" algn="ctr">
                  <a:defRPr sz="3200">
                    <a:solidFill>
                      <a:srgbClr val="FFFFFF"/>
                    </a:solidFill>
                  </a:defRPr>
                </a:pPr>
                <a:endParaRPr sz="1600">
                  <a:latin typeface="Tahoma" panose="020B0604030504040204" pitchFamily="34" charset="0"/>
                  <a:ea typeface="Tahoma" panose="020B0604030504040204" pitchFamily="34" charset="0"/>
                  <a:cs typeface="Tahoma" panose="020B0604030504040204" pitchFamily="34" charset="0"/>
                </a:endParaRPr>
              </a:p>
            </p:txBody>
          </p:sp>
          <p:sp>
            <p:nvSpPr>
              <p:cNvPr id="22" name="Shape 75">
                <a:extLst>
                  <a:ext uri="{FF2B5EF4-FFF2-40B4-BE49-F238E27FC236}">
                    <a16:creationId xmlns:a16="http://schemas.microsoft.com/office/drawing/2014/main" id="{81A367FD-1C9B-4440-A15C-9938369EC0A1}"/>
                  </a:ext>
                </a:extLst>
              </p:cNvPr>
              <p:cNvSpPr/>
              <p:nvPr/>
            </p:nvSpPr>
            <p:spPr>
              <a:xfrm>
                <a:off x="5752993" y="0"/>
                <a:ext cx="5443131" cy="5526872"/>
              </a:xfrm>
              <a:prstGeom prst="rect">
                <a:avLst/>
              </a:prstGeom>
              <a:solidFill>
                <a:srgbClr val="125273">
                  <a:alpha val="17802"/>
                </a:srgbClr>
              </a:solidFill>
              <a:ln w="25400" cap="flat">
                <a:solidFill>
                  <a:schemeClr val="accent3"/>
                </a:solidFill>
                <a:miter lim="400000"/>
              </a:ln>
              <a:effectLst/>
            </p:spPr>
            <p:txBody>
              <a:bodyPr wrap="square" lIns="0" tIns="0" rIns="0" bIns="0" numCol="1" anchor="ctr">
                <a:noAutofit/>
              </a:bodyPr>
              <a:lstStyle/>
              <a:p>
                <a:pPr lvl="0" algn="ctr">
                  <a:defRPr sz="3200">
                    <a:solidFill>
                      <a:srgbClr val="FFFFFF"/>
                    </a:solidFill>
                  </a:defRPr>
                </a:pPr>
                <a:endParaRPr sz="160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3" name="Shape 76">
                <a:extLst>
                  <a:ext uri="{FF2B5EF4-FFF2-40B4-BE49-F238E27FC236}">
                    <a16:creationId xmlns:a16="http://schemas.microsoft.com/office/drawing/2014/main" id="{BDE8CFB6-ED27-47B4-BBE1-546E840B2A30}"/>
                  </a:ext>
                </a:extLst>
              </p:cNvPr>
              <p:cNvSpPr/>
              <p:nvPr/>
            </p:nvSpPr>
            <p:spPr>
              <a:xfrm>
                <a:off x="11529164" y="0"/>
                <a:ext cx="5443131" cy="5526872"/>
              </a:xfrm>
              <a:prstGeom prst="rect">
                <a:avLst/>
              </a:prstGeom>
              <a:solidFill>
                <a:srgbClr val="125273">
                  <a:alpha val="17802"/>
                </a:srgbClr>
              </a:solidFill>
              <a:ln w="25400" cap="flat">
                <a:solidFill>
                  <a:schemeClr val="accent3"/>
                </a:solidFill>
                <a:miter lim="400000"/>
              </a:ln>
              <a:effectLst/>
            </p:spPr>
            <p:txBody>
              <a:bodyPr wrap="square" lIns="0" tIns="0" rIns="0" bIns="0" numCol="1" anchor="ctr">
                <a:noAutofit/>
              </a:bodyPr>
              <a:lstStyle/>
              <a:p>
                <a:pPr lvl="0" algn="ctr">
                  <a:defRPr sz="3200">
                    <a:solidFill>
                      <a:srgbClr val="FFFFFF"/>
                    </a:solidFill>
                  </a:defRPr>
                </a:pPr>
                <a:endParaRPr sz="1600">
                  <a:latin typeface="Tahoma" panose="020B0604030504040204" pitchFamily="34" charset="0"/>
                  <a:ea typeface="Tahoma" panose="020B0604030504040204" pitchFamily="34" charset="0"/>
                  <a:cs typeface="Tahoma" panose="020B0604030504040204" pitchFamily="34" charset="0"/>
                </a:endParaRPr>
              </a:p>
            </p:txBody>
          </p:sp>
          <p:sp>
            <p:nvSpPr>
              <p:cNvPr id="24" name="Shape 77">
                <a:extLst>
                  <a:ext uri="{FF2B5EF4-FFF2-40B4-BE49-F238E27FC236}">
                    <a16:creationId xmlns:a16="http://schemas.microsoft.com/office/drawing/2014/main" id="{8CE09A35-C7CA-4114-8709-8CF29DA12AEE}"/>
                  </a:ext>
                </a:extLst>
              </p:cNvPr>
              <p:cNvSpPr/>
              <p:nvPr/>
            </p:nvSpPr>
            <p:spPr>
              <a:xfrm>
                <a:off x="17297141" y="0"/>
                <a:ext cx="5443130" cy="5526872"/>
              </a:xfrm>
              <a:prstGeom prst="rect">
                <a:avLst/>
              </a:prstGeom>
              <a:solidFill>
                <a:srgbClr val="125273">
                  <a:alpha val="17802"/>
                </a:srgbClr>
              </a:solidFill>
              <a:ln w="25400" cap="flat">
                <a:solidFill>
                  <a:schemeClr val="accent3"/>
                </a:solidFill>
                <a:miter lim="400000"/>
              </a:ln>
              <a:effectLst/>
            </p:spPr>
            <p:txBody>
              <a:bodyPr wrap="square" lIns="0" tIns="0" rIns="0" bIns="0" numCol="1" anchor="ctr">
                <a:noAutofit/>
              </a:bodyPr>
              <a:lstStyle/>
              <a:p>
                <a:pPr lvl="0" algn="ctr">
                  <a:defRPr sz="3200">
                    <a:solidFill>
                      <a:srgbClr val="FFFFFF"/>
                    </a:solidFill>
                  </a:defRPr>
                </a:pPr>
                <a:endParaRPr sz="1600">
                  <a:latin typeface="Tahoma" panose="020B0604030504040204" pitchFamily="34" charset="0"/>
                  <a:ea typeface="Tahoma" panose="020B0604030504040204" pitchFamily="34" charset="0"/>
                  <a:cs typeface="Tahoma" panose="020B0604030504040204" pitchFamily="34" charset="0"/>
                </a:endParaRPr>
              </a:p>
            </p:txBody>
          </p:sp>
        </p:grpSp>
        <p:sp>
          <p:nvSpPr>
            <p:cNvPr id="9" name="Shape 80">
              <a:extLst>
                <a:ext uri="{FF2B5EF4-FFF2-40B4-BE49-F238E27FC236}">
                  <a16:creationId xmlns:a16="http://schemas.microsoft.com/office/drawing/2014/main" id="{A29C7FB2-3FB6-4D69-9BA6-91352EB9003A}"/>
                </a:ext>
              </a:extLst>
            </p:cNvPr>
            <p:cNvSpPr/>
            <p:nvPr/>
          </p:nvSpPr>
          <p:spPr>
            <a:xfrm>
              <a:off x="427740" y="4179684"/>
              <a:ext cx="2440743" cy="340335"/>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34990" tIns="34990" rIns="34990" bIns="34990" numCol="1" anchor="ctr">
              <a:noAutofit/>
            </a:bodyPr>
            <a:lstStyle>
              <a:lvl1pPr>
                <a:lnSpc>
                  <a:spcPct val="90000"/>
                </a:lnSpc>
                <a:defRPr sz="2700" spc="485">
                  <a:latin typeface="TeX Gyre Adventor"/>
                  <a:ea typeface="TeX Gyre Adventor"/>
                  <a:cs typeface="TeX Gyre Adventor"/>
                  <a:sym typeface="TeX Gyre Adventor"/>
                </a:defRPr>
              </a:lvl1pPr>
            </a:lstStyle>
            <a:p>
              <a:pPr lvl="0" algn="ctr">
                <a:defRPr sz="1800" spc="0"/>
              </a:pPr>
              <a:r>
                <a:rPr lang="en-US" sz="2400" b="1" spc="242" dirty="0">
                  <a:solidFill>
                    <a:srgbClr val="002F6C"/>
                  </a:solidFill>
                  <a:latin typeface="Arial" panose="020B0604030504040204" pitchFamily="34" charset="0"/>
                  <a:ea typeface="Arial" panose="020B0604030504040204" pitchFamily="34" charset="0"/>
                  <a:cs typeface="Arial" panose="020B0604030504040204" pitchFamily="34" charset="0"/>
                </a:rPr>
                <a:t>MANAGE</a:t>
              </a:r>
              <a:endParaRPr sz="1400" b="1" spc="242" dirty="0">
                <a:solidFill>
                  <a:srgbClr val="002F6C"/>
                </a:solidFill>
                <a:latin typeface="Arial" panose="020B0604030504040204" pitchFamily="34" charset="0"/>
                <a:ea typeface="Arial" panose="020B0604030504040204" pitchFamily="34" charset="0"/>
                <a:cs typeface="Arial" panose="020B0604030504040204" pitchFamily="34" charset="0"/>
              </a:endParaRPr>
            </a:p>
          </p:txBody>
        </p:sp>
        <p:sp>
          <p:nvSpPr>
            <p:cNvPr id="10" name="Shape 81">
              <a:extLst>
                <a:ext uri="{FF2B5EF4-FFF2-40B4-BE49-F238E27FC236}">
                  <a16:creationId xmlns:a16="http://schemas.microsoft.com/office/drawing/2014/main" id="{62782255-8C03-4DD5-885A-AADA022834B5}"/>
                </a:ext>
              </a:extLst>
            </p:cNvPr>
            <p:cNvSpPr/>
            <p:nvPr/>
          </p:nvSpPr>
          <p:spPr>
            <a:xfrm>
              <a:off x="369711" y="4574933"/>
              <a:ext cx="2556800" cy="340335"/>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34990" tIns="34990" rIns="34990" bIns="34990" numCol="1" anchor="ctr">
              <a:noAutofit/>
            </a:bodyPr>
            <a:lstStyle>
              <a:lvl1pPr>
                <a:lnSpc>
                  <a:spcPct val="120000"/>
                </a:lnSpc>
                <a:defRPr sz="2400" i="1">
                  <a:solidFill>
                    <a:srgbClr val="969C9C"/>
                  </a:solidFill>
                  <a:latin typeface="Droid Serif"/>
                  <a:ea typeface="Droid Serif"/>
                  <a:cs typeface="Droid Serif"/>
                  <a:sym typeface="Droid Serif"/>
                </a:defRPr>
              </a:lvl1pPr>
            </a:lstStyle>
            <a:p>
              <a:pPr lvl="0" algn="ctr">
                <a:defRPr sz="1800" i="0">
                  <a:solidFill>
                    <a:srgbClr val="000000"/>
                  </a:solidFill>
                </a:defRPr>
              </a:pPr>
              <a:r>
                <a:rPr lang="en-US" sz="1400" dirty="0">
                  <a:solidFill>
                    <a:srgbClr val="002F6C"/>
                  </a:solidFill>
                  <a:latin typeface="Arial" panose="020B0604030504040204" pitchFamily="34" charset="0"/>
                  <a:ea typeface="Arial" panose="020B0604030504040204" pitchFamily="34" charset="0"/>
                  <a:cs typeface="Arial" panose="020B0604030504040204" pitchFamily="34" charset="0"/>
                </a:rPr>
                <a:t>Exploration and Exploitation</a:t>
              </a:r>
              <a:endParaRPr sz="1400" dirty="0">
                <a:solidFill>
                  <a:srgbClr val="002F6C"/>
                </a:solidFill>
                <a:latin typeface="Arial" panose="020B0604030504040204" pitchFamily="34" charset="0"/>
                <a:ea typeface="Arial" panose="020B0604030504040204" pitchFamily="34" charset="0"/>
                <a:cs typeface="Arial" panose="020B0604030504040204" pitchFamily="34" charset="0"/>
              </a:endParaRPr>
            </a:p>
          </p:txBody>
        </p:sp>
        <p:sp>
          <p:nvSpPr>
            <p:cNvPr id="11" name="Shape 85">
              <a:extLst>
                <a:ext uri="{FF2B5EF4-FFF2-40B4-BE49-F238E27FC236}">
                  <a16:creationId xmlns:a16="http://schemas.microsoft.com/office/drawing/2014/main" id="{93A05E97-E285-41AD-83A2-3F950DD3DC76}"/>
                </a:ext>
              </a:extLst>
            </p:cNvPr>
            <p:cNvSpPr/>
            <p:nvPr/>
          </p:nvSpPr>
          <p:spPr>
            <a:xfrm>
              <a:off x="3323240" y="4179684"/>
              <a:ext cx="2440743" cy="340336"/>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34990" tIns="34990" rIns="34990" bIns="34990" numCol="1" anchor="ctr">
              <a:noAutofit/>
            </a:bodyPr>
            <a:lstStyle>
              <a:lvl1pPr>
                <a:lnSpc>
                  <a:spcPct val="90000"/>
                </a:lnSpc>
                <a:defRPr sz="2700" spc="485">
                  <a:latin typeface="TeX Gyre Adventor"/>
                  <a:ea typeface="TeX Gyre Adventor"/>
                  <a:cs typeface="TeX Gyre Adventor"/>
                  <a:sym typeface="TeX Gyre Adventor"/>
                </a:defRPr>
              </a:lvl1pPr>
            </a:lstStyle>
            <a:p>
              <a:pPr lvl="0" algn="ctr">
                <a:defRPr sz="1800" spc="0"/>
              </a:pPr>
              <a:r>
                <a:rPr lang="en-US" sz="2400" b="1" spc="242" dirty="0">
                  <a:solidFill>
                    <a:srgbClr val="002F6C"/>
                  </a:solidFill>
                  <a:latin typeface="Arial" panose="020B0604030504040204" pitchFamily="34" charset="0"/>
                  <a:ea typeface="Arial" panose="020B0604030504040204" pitchFamily="34" charset="0"/>
                  <a:cs typeface="Arial" panose="020B0604030504040204" pitchFamily="34" charset="0"/>
                </a:rPr>
                <a:t>PROTECT</a:t>
              </a:r>
              <a:endParaRPr sz="1400" b="1" spc="242" dirty="0">
                <a:solidFill>
                  <a:srgbClr val="002F6C"/>
                </a:solidFill>
                <a:latin typeface="Arial" panose="020B0604030504040204" pitchFamily="34" charset="0"/>
                <a:ea typeface="Arial" panose="020B0604030504040204" pitchFamily="34" charset="0"/>
                <a:cs typeface="Arial" panose="020B0604030504040204" pitchFamily="34" charset="0"/>
              </a:endParaRPr>
            </a:p>
          </p:txBody>
        </p:sp>
        <p:sp>
          <p:nvSpPr>
            <p:cNvPr id="12" name="Shape 86">
              <a:extLst>
                <a:ext uri="{FF2B5EF4-FFF2-40B4-BE49-F238E27FC236}">
                  <a16:creationId xmlns:a16="http://schemas.microsoft.com/office/drawing/2014/main" id="{118FBA2F-A1BE-4F6E-A4CD-65696C7E0968}"/>
                </a:ext>
              </a:extLst>
            </p:cNvPr>
            <p:cNvSpPr/>
            <p:nvPr/>
          </p:nvSpPr>
          <p:spPr>
            <a:xfrm>
              <a:off x="3322491" y="4574933"/>
              <a:ext cx="2442241" cy="306315"/>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34990" tIns="34990" rIns="34990" bIns="34990" numCol="1" anchor="ctr">
              <a:noAutofit/>
            </a:bodyPr>
            <a:lstStyle>
              <a:lvl1pPr>
                <a:lnSpc>
                  <a:spcPct val="120000"/>
                </a:lnSpc>
                <a:defRPr sz="2400" i="1">
                  <a:solidFill>
                    <a:srgbClr val="969C9C"/>
                  </a:solidFill>
                  <a:latin typeface="Droid Serif"/>
                  <a:ea typeface="Droid Serif"/>
                  <a:cs typeface="Droid Serif"/>
                  <a:sym typeface="Droid Serif"/>
                </a:defRPr>
              </a:lvl1pPr>
            </a:lstStyle>
            <a:p>
              <a:pPr lvl="0" algn="ctr">
                <a:defRPr sz="1800" i="0">
                  <a:solidFill>
                    <a:srgbClr val="000000"/>
                  </a:solidFill>
                </a:defRPr>
              </a:pPr>
              <a:r>
                <a:rPr lang="en-US" sz="1400" dirty="0">
                  <a:solidFill>
                    <a:srgbClr val="002F6C"/>
                  </a:solidFill>
                  <a:latin typeface="Arial" panose="020B0604030504040204" pitchFamily="34" charset="0"/>
                  <a:ea typeface="Arial" panose="020B0604030504040204" pitchFamily="34" charset="0"/>
                  <a:cs typeface="Arial" panose="020B0604030504040204" pitchFamily="34" charset="0"/>
                </a:rPr>
                <a:t>Environment and Biodiversity</a:t>
              </a:r>
              <a:endParaRPr sz="1400" dirty="0">
                <a:solidFill>
                  <a:srgbClr val="002F6C"/>
                </a:solidFill>
                <a:latin typeface="Arial" panose="020B0604030504040204" pitchFamily="34" charset="0"/>
                <a:ea typeface="Arial" panose="020B0604030504040204" pitchFamily="34" charset="0"/>
                <a:cs typeface="Arial" panose="020B0604030504040204" pitchFamily="34" charset="0"/>
              </a:endParaRPr>
            </a:p>
          </p:txBody>
        </p:sp>
        <p:sp>
          <p:nvSpPr>
            <p:cNvPr id="13" name="Shape 90">
              <a:extLst>
                <a:ext uri="{FF2B5EF4-FFF2-40B4-BE49-F238E27FC236}">
                  <a16:creationId xmlns:a16="http://schemas.microsoft.com/office/drawing/2014/main" id="{3FCC708C-87CA-44F8-A5AC-CC2314CDEFC9}"/>
                </a:ext>
              </a:extLst>
            </p:cNvPr>
            <p:cNvSpPr/>
            <p:nvPr/>
          </p:nvSpPr>
          <p:spPr>
            <a:xfrm>
              <a:off x="6224243" y="4179684"/>
              <a:ext cx="2440743" cy="340335"/>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34990" tIns="34990" rIns="34990" bIns="34990" numCol="1" anchor="ctr">
              <a:noAutofit/>
            </a:bodyPr>
            <a:lstStyle>
              <a:lvl1pPr>
                <a:lnSpc>
                  <a:spcPct val="90000"/>
                </a:lnSpc>
                <a:defRPr sz="2700" spc="485">
                  <a:latin typeface="TeX Gyre Adventor"/>
                  <a:ea typeface="TeX Gyre Adventor"/>
                  <a:cs typeface="TeX Gyre Adventor"/>
                  <a:sym typeface="TeX Gyre Adventor"/>
                </a:defRPr>
              </a:lvl1pPr>
            </a:lstStyle>
            <a:p>
              <a:pPr lvl="0" algn="ctr">
                <a:defRPr sz="1800" spc="0"/>
              </a:pPr>
              <a:r>
                <a:rPr lang="en-US" sz="2400" b="1" spc="242" dirty="0">
                  <a:solidFill>
                    <a:srgbClr val="002F6C"/>
                  </a:solidFill>
                  <a:latin typeface="Arial" panose="020B0604030504040204" pitchFamily="34" charset="0"/>
                  <a:ea typeface="Arial" panose="020B0604030504040204" pitchFamily="34" charset="0"/>
                  <a:cs typeface="Arial" panose="020B0604030504040204" pitchFamily="34" charset="0"/>
                </a:rPr>
                <a:t>PROMOTE</a:t>
              </a:r>
              <a:endParaRPr sz="2400" b="1" spc="242" dirty="0">
                <a:solidFill>
                  <a:srgbClr val="002F6C"/>
                </a:solidFill>
                <a:latin typeface="Arial" panose="020B0604030504040204" pitchFamily="34" charset="0"/>
                <a:ea typeface="Arial" panose="020B0604030504040204" pitchFamily="34" charset="0"/>
                <a:cs typeface="Arial" panose="020B0604030504040204" pitchFamily="34" charset="0"/>
              </a:endParaRPr>
            </a:p>
          </p:txBody>
        </p:sp>
        <p:sp>
          <p:nvSpPr>
            <p:cNvPr id="14" name="Shape 91">
              <a:extLst>
                <a:ext uri="{FF2B5EF4-FFF2-40B4-BE49-F238E27FC236}">
                  <a16:creationId xmlns:a16="http://schemas.microsoft.com/office/drawing/2014/main" id="{DB75401A-2C42-4820-A8F6-2145AF76A870}"/>
                </a:ext>
              </a:extLst>
            </p:cNvPr>
            <p:cNvSpPr/>
            <p:nvPr/>
          </p:nvSpPr>
          <p:spPr>
            <a:xfrm>
              <a:off x="6096000" y="4574933"/>
              <a:ext cx="2697229" cy="306315"/>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34990" tIns="34990" rIns="34990" bIns="34990" numCol="1" anchor="ctr">
              <a:noAutofit/>
            </a:bodyPr>
            <a:lstStyle>
              <a:lvl1pPr>
                <a:lnSpc>
                  <a:spcPct val="120000"/>
                </a:lnSpc>
                <a:defRPr sz="2400" i="1">
                  <a:solidFill>
                    <a:srgbClr val="969C9C"/>
                  </a:solidFill>
                  <a:latin typeface="Droid Serif"/>
                  <a:ea typeface="Droid Serif"/>
                  <a:cs typeface="Droid Serif"/>
                  <a:sym typeface="Droid Serif"/>
                </a:defRPr>
              </a:lvl1pPr>
            </a:lstStyle>
            <a:p>
              <a:pPr lvl="0" algn="ctr">
                <a:defRPr sz="1800" i="0">
                  <a:solidFill>
                    <a:srgbClr val="000000"/>
                  </a:solidFill>
                </a:defRPr>
              </a:pPr>
              <a:r>
                <a:rPr lang="en-US" sz="1400" dirty="0">
                  <a:solidFill>
                    <a:srgbClr val="002F6C"/>
                  </a:solidFill>
                  <a:latin typeface="Arial" panose="020B0604030504040204" pitchFamily="34" charset="0"/>
                  <a:ea typeface="Arial" panose="020B0604030504040204" pitchFamily="34" charset="0"/>
                  <a:cs typeface="Arial" panose="020B0604030504040204" pitchFamily="34" charset="0"/>
                </a:rPr>
                <a:t>Marine Scientific Research</a:t>
              </a:r>
              <a:endParaRPr sz="1400" dirty="0">
                <a:solidFill>
                  <a:srgbClr val="002F6C"/>
                </a:solidFill>
                <a:latin typeface="Arial" panose="020B0604030504040204" pitchFamily="34" charset="0"/>
                <a:ea typeface="Arial" panose="020B0604030504040204" pitchFamily="34" charset="0"/>
                <a:cs typeface="Arial" panose="020B0604030504040204" pitchFamily="34" charset="0"/>
              </a:endParaRPr>
            </a:p>
          </p:txBody>
        </p:sp>
        <p:sp>
          <p:nvSpPr>
            <p:cNvPr id="15" name="Shape 95">
              <a:extLst>
                <a:ext uri="{FF2B5EF4-FFF2-40B4-BE49-F238E27FC236}">
                  <a16:creationId xmlns:a16="http://schemas.microsoft.com/office/drawing/2014/main" id="{F01253EE-A951-416F-9C4A-00539D7A3008}"/>
                </a:ext>
              </a:extLst>
            </p:cNvPr>
            <p:cNvSpPr/>
            <p:nvPr/>
          </p:nvSpPr>
          <p:spPr>
            <a:xfrm>
              <a:off x="9111427" y="4179684"/>
              <a:ext cx="2440743" cy="340336"/>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34990" tIns="34990" rIns="34990" bIns="34990" numCol="1" anchor="ctr">
              <a:noAutofit/>
            </a:bodyPr>
            <a:lstStyle>
              <a:lvl1pPr>
                <a:lnSpc>
                  <a:spcPct val="90000"/>
                </a:lnSpc>
                <a:defRPr sz="2700" spc="485">
                  <a:latin typeface="TeX Gyre Adventor"/>
                  <a:ea typeface="TeX Gyre Adventor"/>
                  <a:cs typeface="TeX Gyre Adventor"/>
                  <a:sym typeface="TeX Gyre Adventor"/>
                </a:defRPr>
              </a:lvl1pPr>
            </a:lstStyle>
            <a:p>
              <a:pPr lvl="0" algn="ctr">
                <a:defRPr sz="1800" spc="0"/>
              </a:pPr>
              <a:r>
                <a:rPr lang="en-US" sz="2400" b="1" spc="242" dirty="0">
                  <a:solidFill>
                    <a:srgbClr val="002F6C"/>
                  </a:solidFill>
                  <a:latin typeface="Arial" panose="020B0604030504040204" pitchFamily="34" charset="0"/>
                  <a:ea typeface="Arial" panose="020B0604030504040204" pitchFamily="34" charset="0"/>
                  <a:cs typeface="Arial" panose="020B0604030504040204" pitchFamily="34" charset="0"/>
                </a:rPr>
                <a:t>SHARE</a:t>
              </a:r>
              <a:endParaRPr sz="2400" b="1" spc="242" dirty="0">
                <a:solidFill>
                  <a:srgbClr val="002F6C"/>
                </a:solidFill>
                <a:latin typeface="Arial" panose="020B0604030504040204" pitchFamily="34" charset="0"/>
                <a:ea typeface="Arial" panose="020B0604030504040204" pitchFamily="34" charset="0"/>
                <a:cs typeface="Arial" panose="020B0604030504040204" pitchFamily="34" charset="0"/>
              </a:endParaRPr>
            </a:p>
          </p:txBody>
        </p:sp>
        <p:sp>
          <p:nvSpPr>
            <p:cNvPr id="16" name="Shape 96">
              <a:extLst>
                <a:ext uri="{FF2B5EF4-FFF2-40B4-BE49-F238E27FC236}">
                  <a16:creationId xmlns:a16="http://schemas.microsoft.com/office/drawing/2014/main" id="{F41306A1-29FF-4C84-81E6-2B18CF471987}"/>
                </a:ext>
              </a:extLst>
            </p:cNvPr>
            <p:cNvSpPr/>
            <p:nvPr/>
          </p:nvSpPr>
          <p:spPr>
            <a:xfrm>
              <a:off x="9111427" y="4587459"/>
              <a:ext cx="2440743" cy="306315"/>
            </a:xfrm>
            <a:prstGeom prst="rect">
              <a:avLst/>
            </a:prstGeom>
            <a:noFill/>
            <a:ln w="3175" cap="flat">
              <a:noFill/>
              <a:miter lim="400000"/>
            </a:ln>
            <a:effectLst/>
            <a:extLst>
              <a:ext uri="{C572A759-6A51-4108-AA02-DFA0A04FC94B}">
                <ma14:wrappingTextBoxFlag xmlns:ma14="http://schemas.microsoft.com/office/mac/drawingml/2011/main" xmlns="" val="1"/>
              </a:ext>
            </a:extLst>
          </p:spPr>
          <p:txBody>
            <a:bodyPr wrap="square" lIns="34990" tIns="34990" rIns="34990" bIns="34990" numCol="1" anchor="ctr">
              <a:noAutofit/>
            </a:bodyPr>
            <a:lstStyle>
              <a:lvl1pPr>
                <a:lnSpc>
                  <a:spcPct val="120000"/>
                </a:lnSpc>
                <a:defRPr sz="2400" i="1">
                  <a:solidFill>
                    <a:srgbClr val="969C9C"/>
                  </a:solidFill>
                  <a:latin typeface="Droid Serif"/>
                  <a:ea typeface="Droid Serif"/>
                  <a:cs typeface="Droid Serif"/>
                  <a:sym typeface="Droid Serif"/>
                </a:defRPr>
              </a:lvl1pPr>
            </a:lstStyle>
            <a:p>
              <a:pPr lvl="0" algn="ctr">
                <a:defRPr sz="1800" i="0">
                  <a:solidFill>
                    <a:srgbClr val="000000"/>
                  </a:solidFill>
                </a:defRPr>
              </a:pPr>
              <a:r>
                <a:rPr lang="en-US" sz="1400" dirty="0">
                  <a:solidFill>
                    <a:srgbClr val="002F6C"/>
                  </a:solidFill>
                  <a:latin typeface="Arial" panose="020B0604030504040204" pitchFamily="34" charset="0"/>
                  <a:ea typeface="Arial" panose="020B0604030504040204" pitchFamily="34" charset="0"/>
                  <a:cs typeface="Arial" panose="020B0604030504040204" pitchFamily="34" charset="0"/>
                </a:rPr>
                <a:t>Monetary and non-monetary Benefits</a:t>
              </a:r>
              <a:endParaRPr sz="1400" dirty="0">
                <a:solidFill>
                  <a:srgbClr val="002F6C"/>
                </a:solidFill>
                <a:latin typeface="Arial" panose="020B0604030504040204" pitchFamily="34" charset="0"/>
                <a:ea typeface="Arial" panose="020B0604030504040204" pitchFamily="34" charset="0"/>
                <a:cs typeface="Arial" panose="020B0604030504040204" pitchFamily="34" charset="0"/>
              </a:endParaRPr>
            </a:p>
          </p:txBody>
        </p:sp>
        <p:pic>
          <p:nvPicPr>
            <p:cNvPr id="17" name="Picture 16">
              <a:extLst>
                <a:ext uri="{FF2B5EF4-FFF2-40B4-BE49-F238E27FC236}">
                  <a16:creationId xmlns:a16="http://schemas.microsoft.com/office/drawing/2014/main" id="{4B08B2DD-6BD7-4BE1-8706-DB9071AB4B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612" y="2400327"/>
              <a:ext cx="2536670" cy="1654350"/>
            </a:xfrm>
            <a:prstGeom prst="rect">
              <a:avLst/>
            </a:prstGeom>
          </p:spPr>
        </p:pic>
        <p:pic>
          <p:nvPicPr>
            <p:cNvPr id="18" name="Picture 17">
              <a:extLst>
                <a:ext uri="{FF2B5EF4-FFF2-40B4-BE49-F238E27FC236}">
                  <a16:creationId xmlns:a16="http://schemas.microsoft.com/office/drawing/2014/main" id="{64EC75FB-5A97-4CB6-950E-EE0560EF0B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66225" y="2400316"/>
              <a:ext cx="2536670" cy="1654350"/>
            </a:xfrm>
            <a:prstGeom prst="rect">
              <a:avLst/>
            </a:prstGeom>
          </p:spPr>
        </p:pic>
        <p:pic>
          <p:nvPicPr>
            <p:cNvPr id="19" name="Picture 18">
              <a:extLst>
                <a:ext uri="{FF2B5EF4-FFF2-40B4-BE49-F238E27FC236}">
                  <a16:creationId xmlns:a16="http://schemas.microsoft.com/office/drawing/2014/main" id="{089A8AD1-CBCF-45D3-BE86-BF895992E2B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0195" y="2418584"/>
              <a:ext cx="2536670" cy="1654350"/>
            </a:xfrm>
            <a:prstGeom prst="rect">
              <a:avLst/>
            </a:prstGeom>
          </p:spPr>
        </p:pic>
        <p:pic>
          <p:nvPicPr>
            <p:cNvPr id="20" name="Picture 19">
              <a:extLst>
                <a:ext uri="{FF2B5EF4-FFF2-40B4-BE49-F238E27FC236}">
                  <a16:creationId xmlns:a16="http://schemas.microsoft.com/office/drawing/2014/main" id="{C802E0DA-A9BB-4B69-97AD-CE9BD104BF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52406" y="2416676"/>
              <a:ext cx="2536670" cy="1654350"/>
            </a:xfrm>
            <a:prstGeom prst="rect">
              <a:avLst/>
            </a:prstGeom>
          </p:spPr>
        </p:pic>
      </p:grpSp>
      <p:sp>
        <p:nvSpPr>
          <p:cNvPr id="29" name="TextBox 28">
            <a:extLst>
              <a:ext uri="{FF2B5EF4-FFF2-40B4-BE49-F238E27FC236}">
                <a16:creationId xmlns:a16="http://schemas.microsoft.com/office/drawing/2014/main" id="{C7DF1E6A-5304-41ED-AF9F-2525F5DA5337}"/>
              </a:ext>
            </a:extLst>
          </p:cNvPr>
          <p:cNvSpPr txBox="1"/>
          <p:nvPr/>
        </p:nvSpPr>
        <p:spPr>
          <a:xfrm>
            <a:off x="520700" y="5016500"/>
            <a:ext cx="11366500" cy="711200"/>
          </a:xfrm>
          <a:prstGeom prst="rect">
            <a:avLst/>
          </a:prstGeom>
          <a:solidFill>
            <a:srgbClr val="D5E0E6"/>
          </a:solidFill>
          <a:ln w="25400">
            <a:solidFill>
              <a:schemeClr val="bg1">
                <a:lumMod val="65000"/>
              </a:schemeClr>
            </a:solidFill>
          </a:ln>
        </p:spPr>
        <p:txBody>
          <a:bodyPr wrap="square" rtlCol="0">
            <a:spAutoFit/>
          </a:bodyPr>
          <a:lstStyle/>
          <a:p>
            <a:pPr algn="ctr"/>
            <a:r>
              <a:rPr lang="en-US" sz="2000">
                <a:latin typeface="Arial" panose="020B0604020202020204" pitchFamily="34" charset="0"/>
                <a:cs typeface="Arial" panose="020B0604020202020204" pitchFamily="34" charset="0"/>
              </a:rPr>
              <a:t>The Area is the only example of a global commons that is regulated through a consensus-based international organization for the common benefit</a:t>
            </a:r>
          </a:p>
        </p:txBody>
      </p:sp>
      <p:grpSp>
        <p:nvGrpSpPr>
          <p:cNvPr id="31" name="Eden ISA logo"/>
          <p:cNvGrpSpPr/>
          <p:nvPr/>
        </p:nvGrpSpPr>
        <p:grpSpPr>
          <a:xfrm>
            <a:off x="508000" y="457200"/>
            <a:ext cx="2159000" cy="1162182"/>
            <a:chOff x="0" y="0"/>
            <a:chExt cx="5777806" cy="3110172"/>
          </a:xfrm>
        </p:grpSpPr>
        <p:sp>
          <p:nvSpPr>
            <p:cNvPr id="32" name="Freeform 7"/>
            <p:cNvSpPr/>
            <p:nvPr/>
          </p:nvSpPr>
          <p:spPr>
            <a:xfrm>
              <a:off x="0" y="2202575"/>
              <a:ext cx="5777806" cy="907597"/>
            </a:xfrm>
            <a:custGeom>
              <a:avLst/>
              <a:gdLst/>
              <a:ahLst/>
              <a:cxnLst/>
              <a:rect l="l" t="t" r="r" b="b"/>
              <a:pathLst>
                <a:path w="5777806" h="907597">
                  <a:moveTo>
                    <a:pt x="0" y="0"/>
                  </a:moveTo>
                  <a:lnTo>
                    <a:pt x="5777806" y="0"/>
                  </a:lnTo>
                  <a:lnTo>
                    <a:pt x="5777806" y="907597"/>
                  </a:lnTo>
                  <a:lnTo>
                    <a:pt x="0" y="907597"/>
                  </a:lnTo>
                  <a:lnTo>
                    <a:pt x="0" y="0"/>
                  </a:lnTo>
                  <a:close/>
                </a:path>
              </a:pathLst>
            </a:custGeom>
            <a:blipFill>
              <a:blip r:embed="rId8"/>
              <a:stretch>
                <a:fillRect/>
              </a:stretch>
            </a:blipFill>
          </p:spPr>
          <p:txBody>
            <a:bodyPr/>
            <a:lstStyle/>
            <a:p>
              <a:endParaRPr lang="en-US"/>
            </a:p>
          </p:txBody>
        </p:sp>
        <p:sp>
          <p:nvSpPr>
            <p:cNvPr id="33" name="Freeform 8"/>
            <p:cNvSpPr/>
            <p:nvPr/>
          </p:nvSpPr>
          <p:spPr>
            <a:xfrm>
              <a:off x="197541" y="0"/>
              <a:ext cx="1429239" cy="1903791"/>
            </a:xfrm>
            <a:custGeom>
              <a:avLst/>
              <a:gdLst/>
              <a:ahLst/>
              <a:cxnLst/>
              <a:rect l="l" t="t" r="r" b="b"/>
              <a:pathLst>
                <a:path w="1429239" h="1903791">
                  <a:moveTo>
                    <a:pt x="0" y="0"/>
                  </a:moveTo>
                  <a:lnTo>
                    <a:pt x="1429239" y="0"/>
                  </a:lnTo>
                  <a:lnTo>
                    <a:pt x="1429239" y="1903791"/>
                  </a:lnTo>
                  <a:lnTo>
                    <a:pt x="0" y="1903791"/>
                  </a:lnTo>
                  <a:lnTo>
                    <a:pt x="0" y="0"/>
                  </a:lnTo>
                  <a:close/>
                </a:path>
              </a:pathLst>
            </a:custGeom>
            <a:blipFill>
              <a:blip r:embed="rId9"/>
              <a:stretch>
                <a:fillRect/>
              </a:stretch>
            </a:blipFill>
          </p:spPr>
          <p:txBody>
            <a:bodyPr/>
            <a:lstStyle/>
            <a:p>
              <a:endParaRPr lang="en-US"/>
            </a:p>
          </p:txBody>
        </p:sp>
        <p:sp>
          <p:nvSpPr>
            <p:cNvPr id="34" name="Freeform 9"/>
            <p:cNvSpPr/>
            <p:nvPr/>
          </p:nvSpPr>
          <p:spPr>
            <a:xfrm>
              <a:off x="2208558" y="254258"/>
              <a:ext cx="1376672" cy="1395276"/>
            </a:xfrm>
            <a:custGeom>
              <a:avLst/>
              <a:gdLst/>
              <a:ahLst/>
              <a:cxnLst/>
              <a:rect l="l" t="t" r="r" b="b"/>
              <a:pathLst>
                <a:path w="1376672" h="1395276">
                  <a:moveTo>
                    <a:pt x="0" y="0"/>
                  </a:moveTo>
                  <a:lnTo>
                    <a:pt x="1376673" y="0"/>
                  </a:lnTo>
                  <a:lnTo>
                    <a:pt x="1376673" y="1395276"/>
                  </a:lnTo>
                  <a:lnTo>
                    <a:pt x="0" y="1395276"/>
                  </a:lnTo>
                  <a:lnTo>
                    <a:pt x="0" y="0"/>
                  </a:lnTo>
                  <a:close/>
                </a:path>
              </a:pathLst>
            </a:custGeom>
            <a:blipFill>
              <a:blip r:embed="rId10"/>
              <a:stretch>
                <a:fillRect/>
              </a:stretch>
            </a:blipFill>
          </p:spPr>
          <p:txBody>
            <a:bodyPr/>
            <a:lstStyle/>
            <a:p>
              <a:endParaRPr lang="en-US"/>
            </a:p>
          </p:txBody>
        </p:sp>
        <p:sp>
          <p:nvSpPr>
            <p:cNvPr id="35" name="Freeform 10"/>
            <p:cNvSpPr/>
            <p:nvPr/>
          </p:nvSpPr>
          <p:spPr>
            <a:xfrm>
              <a:off x="4190991" y="254258"/>
              <a:ext cx="1461022" cy="1395276"/>
            </a:xfrm>
            <a:custGeom>
              <a:avLst/>
              <a:gdLst/>
              <a:ahLst/>
              <a:cxnLst/>
              <a:rect l="l" t="t" r="r" b="b"/>
              <a:pathLst>
                <a:path w="1461022" h="1395276">
                  <a:moveTo>
                    <a:pt x="0" y="0"/>
                  </a:moveTo>
                  <a:lnTo>
                    <a:pt x="1461022" y="0"/>
                  </a:lnTo>
                  <a:lnTo>
                    <a:pt x="1461022" y="1395276"/>
                  </a:lnTo>
                  <a:lnTo>
                    <a:pt x="0" y="1395276"/>
                  </a:lnTo>
                  <a:lnTo>
                    <a:pt x="0" y="0"/>
                  </a:lnTo>
                  <a:close/>
                </a:path>
              </a:pathLst>
            </a:custGeom>
            <a:blipFill>
              <a:blip r:embed="rId11"/>
              <a:stretch>
                <a:fillRect/>
              </a:stretch>
            </a:blipFill>
          </p:spPr>
          <p:txBody>
            <a:bodyPr/>
            <a:lstStyle/>
            <a:p>
              <a:endParaRPr lang="en-US"/>
            </a:p>
          </p:txBody>
        </p:sp>
      </p:grpSp>
    </p:spTree>
    <p:extLst>
      <p:ext uri="{BB962C8B-B14F-4D97-AF65-F5344CB8AC3E}">
        <p14:creationId xmlns:p14="http://schemas.microsoft.com/office/powerpoint/2010/main" val="1351381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FFFFFF">
            <a:alpha val="100000"/>
          </a:srgbClr>
        </a:solidFill>
        <a:effectLst/>
      </p:bgPr>
    </p:bg>
    <p:spTree>
      <p:nvGrpSpPr>
        <p:cNvPr id="1" name=""/>
        <p:cNvGrpSpPr/>
        <p:nvPr/>
      </p:nvGrpSpPr>
      <p:grpSpPr>
        <a:xfrm>
          <a:off x="0" y="0"/>
          <a:ext cx="0" cy="0"/>
          <a:chOff x="0" y="0"/>
          <a:chExt cx="0" cy="0"/>
        </a:xfrm>
      </p:grpSpPr>
      <p:sp>
        <p:nvSpPr>
          <p:cNvPr id="19" name="Eden wave band"/>
          <p:cNvSpPr/>
          <p:nvPr/>
        </p:nvSpPr>
        <p:spPr>
          <a:xfrm>
            <a:off x="95694" y="6306215"/>
            <a:ext cx="12271307" cy="6902610"/>
          </a:xfrm>
          <a:custGeom>
            <a:avLst/>
            <a:gdLst/>
            <a:ahLst/>
            <a:cxnLst/>
            <a:rect l="l" t="t" r="r" b="b"/>
            <a:pathLst>
              <a:path w="18406960" h="10353915">
                <a:moveTo>
                  <a:pt x="0" y="0"/>
                </a:moveTo>
                <a:lnTo>
                  <a:pt x="18406960" y="0"/>
                </a:lnTo>
                <a:lnTo>
                  <a:pt x="18406960" y="10353915"/>
                </a:lnTo>
                <a:lnTo>
                  <a:pt x="0" y="103539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8" name="Title 4">
            <a:extLst>
              <a:ext uri="{FF2B5EF4-FFF2-40B4-BE49-F238E27FC236}">
                <a16:creationId xmlns:a16="http://schemas.microsoft.com/office/drawing/2014/main" id="{E07FDC85-2E9D-4414-897D-673C605C2B93}"/>
              </a:ext>
            </a:extLst>
          </p:cNvPr>
          <p:cNvSpPr>
            <a:spLocks noGrp="1"/>
          </p:cNvSpPr>
          <p:nvPr>
            <p:ph type="title" idx="4294967295"/>
          </p:nvPr>
        </p:nvSpPr>
        <p:spPr>
          <a:xfrm>
            <a:off x="2921000" y="457200"/>
            <a:ext cx="8763000" cy="1168400"/>
          </a:xfrm>
        </p:spPr>
        <p:txBody>
          <a:bodyPr wrap="square" lIns="0" tIns="0" rIns="0" bIns="0" anchor="ctr">
            <a:noAutofit/>
          </a:bodyPr>
          <a:lstStyle/>
          <a:p>
            <a:pPr marL="0" indent="0" algn="l">
              <a:buNone/>
            </a:pPr>
            <a:r>
              <a:rPr lang="en-US" sz="2600" b="1">
                <a:solidFill>
                  <a:srgbClr val="002F6C"/>
                </a:solidFill>
                <a:latin typeface="Helvetica World Bold"/>
              </a:rPr>
              <a:t>ISA &amp; Marine Scientific Research</a:t>
            </a:r>
            <a:endParaRPr lang="en-JM" sz="2600" b="1">
              <a:solidFill>
                <a:srgbClr val="002F6C"/>
              </a:solidFill>
              <a:latin typeface="Helvetica World Bold"/>
            </a:endParaRPr>
          </a:p>
        </p:txBody>
      </p:sp>
      <p:graphicFrame>
        <p:nvGraphicFramePr>
          <p:cNvPr id="15" name="Text Placeholder 3">
            <a:extLst>
              <a:ext uri="{FF2B5EF4-FFF2-40B4-BE49-F238E27FC236}">
                <a16:creationId xmlns:a16="http://schemas.microsoft.com/office/drawing/2014/main" id="{F2180FE6-5051-4CCB-86C5-E5B3B169569C}"/>
              </a:ext>
            </a:extLst>
          </p:cNvPr>
          <p:cNvGraphicFramePr/>
          <p:nvPr/>
        </p:nvGraphicFramePr>
        <p:xfrm>
          <a:off x="469900" y="1778000"/>
          <a:ext cx="11506200" cy="2387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4" name="Picture Placeholder 16" descr="A picture containing invertebrate, coelenterate, dark, jellyfish&#10;&#10;Description automatically generated">
            <a:extLst>
              <a:ext uri="{FF2B5EF4-FFF2-40B4-BE49-F238E27FC236}">
                <a16:creationId xmlns:a16="http://schemas.microsoft.com/office/drawing/2014/main" id="{913DAB7A-E1C3-426F-A11D-34AE2470AC65}"/>
              </a:ext>
            </a:extLst>
          </p:cNvPr>
          <p:cNvPicPr>
            <a:picLocks noChangeAspect="1"/>
          </p:cNvPicPr>
          <p:nvPr/>
        </p:nvPicPr>
        <p:blipFill rotWithShape="1">
          <a:blip r:embed="rId9"/>
          <a:srcRect t="15621" b="14859"/>
          <a:stretch/>
        </p:blipFill>
        <p:spPr>
          <a:xfrm>
            <a:off x="4445000" y="4229100"/>
            <a:ext cx="3429000" cy="1549400"/>
          </a:xfrm>
          <a:prstGeom prst="rect">
            <a:avLst/>
          </a:prstGeom>
        </p:spPr>
      </p:pic>
      <p:pic>
        <p:nvPicPr>
          <p:cNvPr id="16" name="Picture Placeholder 20" descr="A picture containing coelenterate, ocean floor&#10;&#10;Description automatically generated">
            <a:extLst>
              <a:ext uri="{FF2B5EF4-FFF2-40B4-BE49-F238E27FC236}">
                <a16:creationId xmlns:a16="http://schemas.microsoft.com/office/drawing/2014/main" id="{EBDCD13C-2A4F-4556-A2F8-D25B256317CF}"/>
              </a:ext>
            </a:extLst>
          </p:cNvPr>
          <p:cNvPicPr>
            <a:picLocks noChangeAspect="1"/>
          </p:cNvPicPr>
          <p:nvPr/>
        </p:nvPicPr>
        <p:blipFill rotWithShape="1">
          <a:blip r:embed="rId10"/>
          <a:srcRect l="4453" t="16196" r="4453"/>
          <a:stretch/>
        </p:blipFill>
        <p:spPr>
          <a:xfrm>
            <a:off x="812800" y="4229100"/>
            <a:ext cx="3162300" cy="1549400"/>
          </a:xfrm>
          <a:prstGeom prst="rect">
            <a:avLst/>
          </a:prstGeom>
        </p:spPr>
      </p:pic>
      <p:pic>
        <p:nvPicPr>
          <p:cNvPr id="17" name="Picture Placeholder 18" descr="A close-up of a sea anemone&#10;&#10;Description automatically generated with low confidence">
            <a:extLst>
              <a:ext uri="{FF2B5EF4-FFF2-40B4-BE49-F238E27FC236}">
                <a16:creationId xmlns:a16="http://schemas.microsoft.com/office/drawing/2014/main" id="{9ED943AC-4A8C-4AD7-9B3C-81B4787BAB78}"/>
              </a:ext>
            </a:extLst>
          </p:cNvPr>
          <p:cNvPicPr>
            <a:picLocks noChangeAspect="1"/>
          </p:cNvPicPr>
          <p:nvPr/>
        </p:nvPicPr>
        <p:blipFill rotWithShape="1">
          <a:blip r:embed="rId11"/>
          <a:srcRect l="2044" t="17377" r="2044"/>
          <a:stretch/>
        </p:blipFill>
        <p:spPr>
          <a:xfrm>
            <a:off x="8369300" y="4229100"/>
            <a:ext cx="3111500" cy="1524000"/>
          </a:xfrm>
          <a:prstGeom prst="rect">
            <a:avLst/>
          </a:prstGeom>
        </p:spPr>
      </p:pic>
      <p:sp>
        <p:nvSpPr>
          <p:cNvPr id="7" name="TextBox 6">
            <a:extLst>
              <a:ext uri="{FF2B5EF4-FFF2-40B4-BE49-F238E27FC236}">
                <a16:creationId xmlns:a16="http://schemas.microsoft.com/office/drawing/2014/main" id="{884D035F-9AE8-4EBB-B211-B30DBECE3B3A}"/>
              </a:ext>
            </a:extLst>
          </p:cNvPr>
          <p:cNvSpPr txBox="1"/>
          <p:nvPr/>
        </p:nvSpPr>
        <p:spPr>
          <a:xfrm>
            <a:off x="4686300" y="5816600"/>
            <a:ext cx="3060700" cy="457200"/>
          </a:xfrm>
          <a:prstGeom prst="rect">
            <a:avLst/>
          </a:prstGeom>
          <a:noFill/>
        </p:spPr>
        <p:txBody>
          <a:bodyPr wrap="none" rtlCol="0">
            <a:spAutoFit/>
          </a:bodyPr>
          <a:lstStyle/>
          <a:p>
            <a:r>
              <a:rPr lang="en-US" sz="2400">
                <a:solidFill>
                  <a:srgbClr val="002F6C"/>
                </a:solidFill>
                <a:latin typeface="Arial" panose="020B0604020202020204" pitchFamily="34" charset="0"/>
                <a:cs typeface="Arial" panose="020B0604020202020204" pitchFamily="34" charset="0"/>
              </a:rPr>
              <a:t>UNCLOS, article 143</a:t>
            </a:r>
            <a:endParaRPr lang="en-JM" sz="2400">
              <a:solidFill>
                <a:srgbClr val="002F6C"/>
              </a:solidFill>
              <a:latin typeface="Arial" panose="020B0604020202020204" pitchFamily="34" charset="0"/>
              <a:cs typeface="Arial" panose="020B0604020202020204" pitchFamily="34" charset="0"/>
            </a:endParaRPr>
          </a:p>
        </p:txBody>
      </p:sp>
      <p:grpSp>
        <p:nvGrpSpPr>
          <p:cNvPr id="20" name="Eden ISA logo"/>
          <p:cNvGrpSpPr/>
          <p:nvPr/>
        </p:nvGrpSpPr>
        <p:grpSpPr>
          <a:xfrm>
            <a:off x="508000" y="457200"/>
            <a:ext cx="2159000" cy="1162182"/>
            <a:chOff x="0" y="0"/>
            <a:chExt cx="5777806" cy="3110172"/>
          </a:xfrm>
        </p:grpSpPr>
        <p:sp>
          <p:nvSpPr>
            <p:cNvPr id="21" name="Freeform 7"/>
            <p:cNvSpPr/>
            <p:nvPr/>
          </p:nvSpPr>
          <p:spPr>
            <a:xfrm>
              <a:off x="0" y="2202575"/>
              <a:ext cx="5777806" cy="907597"/>
            </a:xfrm>
            <a:custGeom>
              <a:avLst/>
              <a:gdLst/>
              <a:ahLst/>
              <a:cxnLst/>
              <a:rect l="l" t="t" r="r" b="b"/>
              <a:pathLst>
                <a:path w="5777806" h="907597">
                  <a:moveTo>
                    <a:pt x="0" y="0"/>
                  </a:moveTo>
                  <a:lnTo>
                    <a:pt x="5777806" y="0"/>
                  </a:lnTo>
                  <a:lnTo>
                    <a:pt x="5777806" y="907597"/>
                  </a:lnTo>
                  <a:lnTo>
                    <a:pt x="0" y="907597"/>
                  </a:lnTo>
                  <a:lnTo>
                    <a:pt x="0" y="0"/>
                  </a:lnTo>
                  <a:close/>
                </a:path>
              </a:pathLst>
            </a:custGeom>
            <a:blipFill>
              <a:blip r:embed="rId12"/>
              <a:stretch>
                <a:fillRect/>
              </a:stretch>
            </a:blipFill>
          </p:spPr>
          <p:txBody>
            <a:bodyPr/>
            <a:lstStyle/>
            <a:p>
              <a:endParaRPr lang="en-US"/>
            </a:p>
          </p:txBody>
        </p:sp>
        <p:sp>
          <p:nvSpPr>
            <p:cNvPr id="22" name="Freeform 8"/>
            <p:cNvSpPr/>
            <p:nvPr/>
          </p:nvSpPr>
          <p:spPr>
            <a:xfrm>
              <a:off x="197541" y="0"/>
              <a:ext cx="1429239" cy="1903791"/>
            </a:xfrm>
            <a:custGeom>
              <a:avLst/>
              <a:gdLst/>
              <a:ahLst/>
              <a:cxnLst/>
              <a:rect l="l" t="t" r="r" b="b"/>
              <a:pathLst>
                <a:path w="1429239" h="1903791">
                  <a:moveTo>
                    <a:pt x="0" y="0"/>
                  </a:moveTo>
                  <a:lnTo>
                    <a:pt x="1429239" y="0"/>
                  </a:lnTo>
                  <a:lnTo>
                    <a:pt x="1429239" y="1903791"/>
                  </a:lnTo>
                  <a:lnTo>
                    <a:pt x="0" y="1903791"/>
                  </a:lnTo>
                  <a:lnTo>
                    <a:pt x="0" y="0"/>
                  </a:lnTo>
                  <a:close/>
                </a:path>
              </a:pathLst>
            </a:custGeom>
            <a:blipFill>
              <a:blip r:embed="rId13"/>
              <a:stretch>
                <a:fillRect/>
              </a:stretch>
            </a:blipFill>
          </p:spPr>
          <p:txBody>
            <a:bodyPr/>
            <a:lstStyle/>
            <a:p>
              <a:endParaRPr lang="en-US"/>
            </a:p>
          </p:txBody>
        </p:sp>
        <p:sp>
          <p:nvSpPr>
            <p:cNvPr id="23" name="Freeform 9"/>
            <p:cNvSpPr/>
            <p:nvPr/>
          </p:nvSpPr>
          <p:spPr>
            <a:xfrm>
              <a:off x="2208558" y="254258"/>
              <a:ext cx="1376672" cy="1395276"/>
            </a:xfrm>
            <a:custGeom>
              <a:avLst/>
              <a:gdLst/>
              <a:ahLst/>
              <a:cxnLst/>
              <a:rect l="l" t="t" r="r" b="b"/>
              <a:pathLst>
                <a:path w="1376672" h="1395276">
                  <a:moveTo>
                    <a:pt x="0" y="0"/>
                  </a:moveTo>
                  <a:lnTo>
                    <a:pt x="1376673" y="0"/>
                  </a:lnTo>
                  <a:lnTo>
                    <a:pt x="1376673" y="1395276"/>
                  </a:lnTo>
                  <a:lnTo>
                    <a:pt x="0" y="1395276"/>
                  </a:lnTo>
                  <a:lnTo>
                    <a:pt x="0" y="0"/>
                  </a:lnTo>
                  <a:close/>
                </a:path>
              </a:pathLst>
            </a:custGeom>
            <a:blipFill>
              <a:blip r:embed="rId14"/>
              <a:stretch>
                <a:fillRect/>
              </a:stretch>
            </a:blipFill>
          </p:spPr>
          <p:txBody>
            <a:bodyPr/>
            <a:lstStyle/>
            <a:p>
              <a:endParaRPr lang="en-US"/>
            </a:p>
          </p:txBody>
        </p:sp>
        <p:sp>
          <p:nvSpPr>
            <p:cNvPr id="24" name="Freeform 10"/>
            <p:cNvSpPr/>
            <p:nvPr/>
          </p:nvSpPr>
          <p:spPr>
            <a:xfrm>
              <a:off x="4190991" y="254258"/>
              <a:ext cx="1461022" cy="1395276"/>
            </a:xfrm>
            <a:custGeom>
              <a:avLst/>
              <a:gdLst/>
              <a:ahLst/>
              <a:cxnLst/>
              <a:rect l="l" t="t" r="r" b="b"/>
              <a:pathLst>
                <a:path w="1461022" h="1395276">
                  <a:moveTo>
                    <a:pt x="0" y="0"/>
                  </a:moveTo>
                  <a:lnTo>
                    <a:pt x="1461022" y="0"/>
                  </a:lnTo>
                  <a:lnTo>
                    <a:pt x="1461022" y="1395276"/>
                  </a:lnTo>
                  <a:lnTo>
                    <a:pt x="0" y="1395276"/>
                  </a:lnTo>
                  <a:lnTo>
                    <a:pt x="0" y="0"/>
                  </a:lnTo>
                  <a:close/>
                </a:path>
              </a:pathLst>
            </a:custGeom>
            <a:blipFill>
              <a:blip r:embed="rId15"/>
              <a:stretch>
                <a:fillRect/>
              </a:stretch>
            </a:blipFill>
          </p:spPr>
          <p:txBody>
            <a:bodyPr/>
            <a:lstStyle/>
            <a:p>
              <a:endParaRPr lang="en-US"/>
            </a:p>
          </p:txBody>
        </p:sp>
      </p:grpSp>
    </p:spTree>
    <p:extLst>
      <p:ext uri="{BB962C8B-B14F-4D97-AF65-F5344CB8AC3E}">
        <p14:creationId xmlns:p14="http://schemas.microsoft.com/office/powerpoint/2010/main" val="1595486743"/>
      </p:ext>
    </p:extLst>
  </p:cSld>
  <p:clrMapOvr>
    <a:masterClrMapping/>
  </p:clrMapOvr>
  <mc:AlternateContent xmlns:mc="http://schemas.openxmlformats.org/markup-compatibility/2006">
    <mc:Choice xmlns:p14="http://schemas.microsoft.com/office/powerpoint/2010/main" Requires="p14">
      <p:transition spd="slow" p14:dur="2000" advTm="22068"/>
    </mc:Choice>
    <mc:Fallback>
      <p:transition spd="slow" advTm="22068"/>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FFFFFF">
            <a:alpha val="100000"/>
          </a:srgbClr>
        </a:solidFill>
        <a:effectLst/>
      </p:bgPr>
    </p:bg>
    <p:spTree>
      <p:nvGrpSpPr>
        <p:cNvPr id="1" name=""/>
        <p:cNvGrpSpPr/>
        <p:nvPr/>
      </p:nvGrpSpPr>
      <p:grpSpPr>
        <a:xfrm>
          <a:off x="0" y="0"/>
          <a:ext cx="0" cy="0"/>
          <a:chOff x="0" y="0"/>
          <a:chExt cx="0" cy="0"/>
        </a:xfrm>
      </p:grpSpPr>
      <p:sp>
        <p:nvSpPr>
          <p:cNvPr id="17" name="Eden wave band"/>
          <p:cNvSpPr/>
          <p:nvPr/>
        </p:nvSpPr>
        <p:spPr>
          <a:xfrm>
            <a:off x="95694" y="6306215"/>
            <a:ext cx="12271307" cy="6902610"/>
          </a:xfrm>
          <a:custGeom>
            <a:avLst/>
            <a:gdLst/>
            <a:ahLst/>
            <a:cxnLst/>
            <a:rect l="l" t="t" r="r" b="b"/>
            <a:pathLst>
              <a:path w="18406960" h="10353915">
                <a:moveTo>
                  <a:pt x="0" y="0"/>
                </a:moveTo>
                <a:lnTo>
                  <a:pt x="18406960" y="0"/>
                </a:lnTo>
                <a:lnTo>
                  <a:pt x="18406960" y="10353915"/>
                </a:lnTo>
                <a:lnTo>
                  <a:pt x="0" y="103539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5" name="Picture 4">
            <a:extLst>
              <a:ext uri="{FF2B5EF4-FFF2-40B4-BE49-F238E27FC236}">
                <a16:creationId xmlns:a16="http://schemas.microsoft.com/office/drawing/2014/main" id="{EFB3A9F6-EAE7-4442-B215-00F9D4A1999C}"/>
              </a:ext>
            </a:extLst>
          </p:cNvPr>
          <p:cNvPicPr>
            <a:picLocks noChangeAspect="1"/>
          </p:cNvPicPr>
          <p:nvPr/>
        </p:nvPicPr>
        <p:blipFill>
          <a:blip r:embed="rId4"/>
          <a:stretch>
            <a:fillRect/>
          </a:stretch>
        </p:blipFill>
        <p:spPr>
          <a:xfrm>
            <a:off x="3251200" y="2667000"/>
            <a:ext cx="3962400" cy="3314700"/>
          </a:xfrm>
          <a:prstGeom prst="rect">
            <a:avLst/>
          </a:prstGeom>
        </p:spPr>
      </p:pic>
      <p:pic>
        <p:nvPicPr>
          <p:cNvPr id="7" name="Picture 6">
            <a:extLst>
              <a:ext uri="{FF2B5EF4-FFF2-40B4-BE49-F238E27FC236}">
                <a16:creationId xmlns:a16="http://schemas.microsoft.com/office/drawing/2014/main" id="{79D656F5-BB68-42FF-8A95-700434ECBB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5646" y="2793746"/>
            <a:ext cx="1867662" cy="982980"/>
          </a:xfrm>
          <a:prstGeom prst="rect">
            <a:avLst/>
          </a:prstGeom>
        </p:spPr>
      </p:pic>
      <p:sp>
        <p:nvSpPr>
          <p:cNvPr id="3" name="Title 4">
            <a:extLst>
              <a:ext uri="{FF2B5EF4-FFF2-40B4-BE49-F238E27FC236}">
                <a16:creationId xmlns:a16="http://schemas.microsoft.com/office/drawing/2014/main" id="{07AEF651-4CEA-9622-A214-28838ABAA245}"/>
              </a:ext>
            </a:extLst>
          </p:cNvPr>
          <p:cNvSpPr>
            <a:spLocks noGrp="1"/>
          </p:cNvSpPr>
          <p:nvPr>
            <p:ph type="title" idx="4294967295"/>
          </p:nvPr>
        </p:nvSpPr>
        <p:spPr>
          <a:xfrm>
            <a:off x="2921000" y="457200"/>
            <a:ext cx="8763000" cy="1168400"/>
          </a:xfrm>
        </p:spPr>
        <p:txBody>
          <a:bodyPr wrap="square" lIns="0" tIns="0" rIns="0" bIns="0" anchor="ctr">
            <a:noAutofit/>
          </a:bodyPr>
          <a:lstStyle/>
          <a:p>
            <a:pPr marL="0" indent="0" algn="l">
              <a:buNone/>
            </a:pPr>
            <a:r>
              <a:rPr lang="en-US" sz="2600" b="1">
                <a:solidFill>
                  <a:srgbClr val="002F6C"/>
                </a:solidFill>
                <a:latin typeface="Helvetica World Bold"/>
              </a:rPr>
              <a:t>Rationale MSR Action Plan</a:t>
            </a:r>
            <a:endParaRPr lang="en-JM" sz="2600" b="1">
              <a:solidFill>
                <a:srgbClr val="002F6C"/>
              </a:solidFill>
              <a:latin typeface="Helvetica World Bold"/>
            </a:endParaRPr>
          </a:p>
        </p:txBody>
      </p:sp>
      <p:pic>
        <p:nvPicPr>
          <p:cNvPr id="16" name="Picture 15">
            <a:extLst>
              <a:ext uri="{FF2B5EF4-FFF2-40B4-BE49-F238E27FC236}">
                <a16:creationId xmlns:a16="http://schemas.microsoft.com/office/drawing/2014/main" id="{8A358263-BD5C-4A5E-B51B-09CA295733A5}"/>
              </a:ext>
            </a:extLst>
          </p:cNvPr>
          <p:cNvPicPr>
            <a:picLocks noChangeAspect="1"/>
          </p:cNvPicPr>
          <p:nvPr/>
        </p:nvPicPr>
        <p:blipFill rotWithShape="1">
          <a:blip r:embed="rId6"/>
          <a:srcRect r="3386"/>
          <a:stretch/>
        </p:blipFill>
        <p:spPr>
          <a:xfrm>
            <a:off x="1170178" y="1778000"/>
            <a:ext cx="2118868" cy="3058160"/>
          </a:xfrm>
          <a:prstGeom prst="rect">
            <a:avLst/>
          </a:prstGeom>
        </p:spPr>
      </p:pic>
      <p:sp>
        <p:nvSpPr>
          <p:cNvPr id="4" name="TextBox 3">
            <a:extLst>
              <a:ext uri="{FF2B5EF4-FFF2-40B4-BE49-F238E27FC236}">
                <a16:creationId xmlns:a16="http://schemas.microsoft.com/office/drawing/2014/main" id="{CCA9F097-8114-ACC0-8087-510670654D3B}"/>
              </a:ext>
            </a:extLst>
          </p:cNvPr>
          <p:cNvSpPr txBox="1"/>
          <p:nvPr/>
        </p:nvSpPr>
        <p:spPr>
          <a:xfrm>
            <a:off x="8572500" y="3810000"/>
            <a:ext cx="3111500" cy="1206500"/>
          </a:xfrm>
          <a:prstGeom prst="rect">
            <a:avLst/>
          </a:prstGeom>
          <a:noFill/>
          <a:ln w="28575">
            <a:solidFill>
              <a:schemeClr val="bg1"/>
            </a:solidFill>
          </a:ln>
        </p:spPr>
        <p:txBody>
          <a:bodyPr wrap="square" rtlCol="0">
            <a:spAutoFit/>
          </a:bodyPr>
          <a:lstStyle/>
          <a:p>
            <a:endParaRPr lang="en-JM" sz="800" dirty="0">
              <a:solidFill>
                <a:srgbClr val="002F6C"/>
              </a:solidFill>
              <a:latin typeface="Arial" panose="020B0604030504040204" pitchFamily="34" charset="0"/>
              <a:ea typeface="Arial" panose="020B0604030504040204" pitchFamily="34" charset="0"/>
              <a:cs typeface="Arial" panose="020B0604030504040204" pitchFamily="34" charset="0"/>
            </a:endParaRPr>
          </a:p>
          <a:p>
            <a:pPr marL="285750" indent="-285750">
              <a:buFont typeface="Arial" panose="020B0604020202020204" pitchFamily="34" charset="0"/>
              <a:buChar char="•"/>
            </a:pPr>
            <a:r>
              <a:rPr lang="en-JM" sz="1400" dirty="0">
                <a:solidFill>
                  <a:srgbClr val="002F6C"/>
                </a:solidFill>
                <a:latin typeface="Arial" panose="020B0604030504040204" pitchFamily="34" charset="0"/>
                <a:ea typeface="Arial" panose="020B0604030504040204" pitchFamily="34" charset="0"/>
                <a:cs typeface="Arial" panose="020B0604030504040204" pitchFamily="34" charset="0"/>
              </a:rPr>
              <a:t>MoU, 2000</a:t>
            </a:r>
          </a:p>
          <a:p>
            <a:pPr marL="285750" indent="-285750">
              <a:buFont typeface="Arial" panose="020B0604020202020204" pitchFamily="34" charset="0"/>
              <a:buChar char="•"/>
            </a:pPr>
            <a:r>
              <a:rPr lang="en-JM" sz="1400" dirty="0">
                <a:solidFill>
                  <a:srgbClr val="002F6C"/>
                </a:solidFill>
                <a:latin typeface="Arial" panose="020B0604030504040204" pitchFamily="34" charset="0"/>
                <a:ea typeface="Arial" panose="020B0604030504040204" pitchFamily="34" charset="0"/>
                <a:cs typeface="Arial" panose="020B0604030504040204" pitchFamily="34" charset="0"/>
              </a:rPr>
              <a:t>On-going cooperation</a:t>
            </a:r>
          </a:p>
          <a:p>
            <a:pPr marL="285750" indent="-285750">
              <a:buFont typeface="Arial" panose="020B0604020202020204" pitchFamily="34" charset="0"/>
              <a:buChar char="•"/>
            </a:pPr>
            <a:r>
              <a:rPr lang="en-JM" sz="1400" dirty="0">
                <a:solidFill>
                  <a:srgbClr val="002F6C"/>
                </a:solidFill>
                <a:latin typeface="Arial" panose="020B0604030504040204" pitchFamily="34" charset="0"/>
                <a:ea typeface="Arial" panose="020B0604030504040204" pitchFamily="34" charset="0"/>
                <a:cs typeface="Arial" panose="020B0604030504040204" pitchFamily="34" charset="0"/>
              </a:rPr>
              <a:t>ISA contributed to all stages of planning phase of UN Decade</a:t>
            </a:r>
            <a:endParaRPr lang="fr-FR" sz="1400" dirty="0">
              <a:solidFill>
                <a:srgbClr val="002F6C"/>
              </a:solidFill>
              <a:latin typeface="Arial" panose="020B0604030504040204" pitchFamily="34" charset="0"/>
              <a:ea typeface="Arial" panose="020B0604030504040204" pitchFamily="34" charset="0"/>
              <a:cs typeface="Arial" panose="020B0604030504040204" pitchFamily="34" charset="0"/>
            </a:endParaRPr>
          </a:p>
        </p:txBody>
      </p:sp>
      <p:pic>
        <p:nvPicPr>
          <p:cNvPr id="6" name="Picture 5">
            <a:extLst>
              <a:ext uri="{FF2B5EF4-FFF2-40B4-BE49-F238E27FC236}">
                <a16:creationId xmlns:a16="http://schemas.microsoft.com/office/drawing/2014/main" id="{5D761D35-FC64-D2A8-ADD4-ABE7FB8903E1}"/>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10160000" y="5397500"/>
            <a:ext cx="1422400" cy="749300"/>
          </a:xfrm>
          <a:prstGeom prst="rect">
            <a:avLst/>
          </a:prstGeom>
        </p:spPr>
      </p:pic>
      <p:sp>
        <p:nvSpPr>
          <p:cNvPr id="10" name="Rectangle 9">
            <a:extLst>
              <a:ext uri="{FF2B5EF4-FFF2-40B4-BE49-F238E27FC236}">
                <a16:creationId xmlns:a16="http://schemas.microsoft.com/office/drawing/2014/main" id="{F5CF2E64-F1C6-8062-EAF5-0EF4798FEBD1}"/>
              </a:ext>
            </a:extLst>
          </p:cNvPr>
          <p:cNvSpPr/>
          <p:nvPr/>
        </p:nvSpPr>
        <p:spPr>
          <a:xfrm>
            <a:off x="8572500" y="1968500"/>
            <a:ext cx="3111500" cy="736600"/>
          </a:xfrm>
          <a:prstGeom prst="rect">
            <a:avLst/>
          </a:prstGeom>
          <a:ln w="28575">
            <a:solidFill>
              <a:schemeClr val="bg1"/>
            </a:solidFill>
          </a:ln>
        </p:spPr>
        <p:txBody>
          <a:bodyPr wrap="square">
            <a:spAutoFit/>
          </a:bodyPr>
          <a:lstStyle/>
          <a:p>
            <a:pPr marL="285750" indent="-285750">
              <a:buFont typeface="Arial" panose="020B0604020202020204" pitchFamily="34" charset="0"/>
              <a:buChar char="•"/>
            </a:pPr>
            <a:r>
              <a:rPr lang="en-JM" sz="1400" dirty="0">
                <a:solidFill>
                  <a:srgbClr val="002060"/>
                </a:solidFill>
                <a:latin typeface="Arial" panose="020B0604030504040204" pitchFamily="34" charset="0"/>
                <a:ea typeface="Arial" panose="020B0604030504040204" pitchFamily="34" charset="0"/>
                <a:cs typeface="Arial" panose="020B0604030504040204" pitchFamily="34" charset="0"/>
              </a:rPr>
              <a:t>IOC-UNESCO consulted </a:t>
            </a:r>
          </a:p>
          <a:p>
            <a:pPr marL="285750" indent="-285750">
              <a:buFont typeface="Arial" panose="020B0604020202020204" pitchFamily="34" charset="0"/>
              <a:buChar char="•"/>
            </a:pPr>
            <a:r>
              <a:rPr lang="en-JM" sz="1400" dirty="0">
                <a:solidFill>
                  <a:srgbClr val="002060"/>
                </a:solidFill>
                <a:latin typeface="Arial" panose="020B0604030504040204" pitchFamily="34" charset="0"/>
                <a:ea typeface="Arial" panose="020B0604030504040204" pitchFamily="34" charset="0"/>
                <a:cs typeface="Arial" panose="020B0604030504040204" pitchFamily="34" charset="0"/>
              </a:rPr>
              <a:t>Inputs reflected in ISA MSR Action Plan</a:t>
            </a:r>
            <a:endParaRPr lang="fr-FR" sz="1400" dirty="0">
              <a:solidFill>
                <a:srgbClr val="002060"/>
              </a:solidFill>
              <a:latin typeface="Arial" panose="020B0604030504040204" pitchFamily="34" charset="0"/>
              <a:ea typeface="Arial" panose="020B0604030504040204" pitchFamily="34" charset="0"/>
              <a:cs typeface="Arial" panose="020B0604030504040204" pitchFamily="34" charset="0"/>
            </a:endParaRPr>
          </a:p>
        </p:txBody>
      </p:sp>
      <p:sp>
        <p:nvSpPr>
          <p:cNvPr id="12" name="Arrow: Down 14">
            <a:extLst>
              <a:ext uri="{FF2B5EF4-FFF2-40B4-BE49-F238E27FC236}">
                <a16:creationId xmlns:a16="http://schemas.microsoft.com/office/drawing/2014/main" id="{EEBC0BEC-9151-3AD2-E139-E78D29A9CDDE}"/>
              </a:ext>
            </a:extLst>
          </p:cNvPr>
          <p:cNvSpPr/>
          <p:nvPr/>
        </p:nvSpPr>
        <p:spPr>
          <a:xfrm rot="10800000">
            <a:off x="10223500" y="2857500"/>
            <a:ext cx="355600" cy="889000"/>
          </a:xfrm>
          <a:prstGeom prst="downArrow">
            <a:avLst/>
          </a:prstGeom>
          <a:solidFill>
            <a:srgbClr val="002F6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a:p>
        </p:txBody>
      </p:sp>
      <p:sp>
        <p:nvSpPr>
          <p:cNvPr id="15" name="Arrow: Down 14">
            <a:extLst>
              <a:ext uri="{FF2B5EF4-FFF2-40B4-BE49-F238E27FC236}">
                <a16:creationId xmlns:a16="http://schemas.microsoft.com/office/drawing/2014/main" id="{AF9EEE19-CDB2-B8FB-4EDC-B90B1CDDC527}"/>
              </a:ext>
            </a:extLst>
          </p:cNvPr>
          <p:cNvSpPr/>
          <p:nvPr/>
        </p:nvSpPr>
        <p:spPr>
          <a:xfrm rot="5400000">
            <a:off x="5676900" y="2870200"/>
            <a:ext cx="330200" cy="596900"/>
          </a:xfrm>
          <a:prstGeom prst="downArrow">
            <a:avLst/>
          </a:prstGeom>
          <a:solidFill>
            <a:srgbClr val="002F6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a:p>
        </p:txBody>
      </p:sp>
      <p:grpSp>
        <p:nvGrpSpPr>
          <p:cNvPr id="18" name="Eden ISA logo"/>
          <p:cNvGrpSpPr/>
          <p:nvPr/>
        </p:nvGrpSpPr>
        <p:grpSpPr>
          <a:xfrm>
            <a:off x="508000" y="457200"/>
            <a:ext cx="2159000" cy="1162182"/>
            <a:chOff x="0" y="0"/>
            <a:chExt cx="5777806" cy="3110172"/>
          </a:xfrm>
        </p:grpSpPr>
        <p:sp>
          <p:nvSpPr>
            <p:cNvPr id="19" name="Freeform 7"/>
            <p:cNvSpPr/>
            <p:nvPr/>
          </p:nvSpPr>
          <p:spPr>
            <a:xfrm>
              <a:off x="0" y="2202575"/>
              <a:ext cx="5777806" cy="907597"/>
            </a:xfrm>
            <a:custGeom>
              <a:avLst/>
              <a:gdLst/>
              <a:ahLst/>
              <a:cxnLst/>
              <a:rect l="l" t="t" r="r" b="b"/>
              <a:pathLst>
                <a:path w="5777806" h="907597">
                  <a:moveTo>
                    <a:pt x="0" y="0"/>
                  </a:moveTo>
                  <a:lnTo>
                    <a:pt x="5777806" y="0"/>
                  </a:lnTo>
                  <a:lnTo>
                    <a:pt x="5777806" y="907597"/>
                  </a:lnTo>
                  <a:lnTo>
                    <a:pt x="0" y="907597"/>
                  </a:lnTo>
                  <a:lnTo>
                    <a:pt x="0" y="0"/>
                  </a:lnTo>
                  <a:close/>
                </a:path>
              </a:pathLst>
            </a:custGeom>
            <a:blipFill>
              <a:blip r:embed="rId8"/>
              <a:stretch>
                <a:fillRect/>
              </a:stretch>
            </a:blipFill>
          </p:spPr>
          <p:txBody>
            <a:bodyPr/>
            <a:lstStyle/>
            <a:p>
              <a:endParaRPr lang="en-US"/>
            </a:p>
          </p:txBody>
        </p:sp>
        <p:sp>
          <p:nvSpPr>
            <p:cNvPr id="20" name="Freeform 8"/>
            <p:cNvSpPr/>
            <p:nvPr/>
          </p:nvSpPr>
          <p:spPr>
            <a:xfrm>
              <a:off x="197541" y="0"/>
              <a:ext cx="1429239" cy="1903791"/>
            </a:xfrm>
            <a:custGeom>
              <a:avLst/>
              <a:gdLst/>
              <a:ahLst/>
              <a:cxnLst/>
              <a:rect l="l" t="t" r="r" b="b"/>
              <a:pathLst>
                <a:path w="1429239" h="1903791">
                  <a:moveTo>
                    <a:pt x="0" y="0"/>
                  </a:moveTo>
                  <a:lnTo>
                    <a:pt x="1429239" y="0"/>
                  </a:lnTo>
                  <a:lnTo>
                    <a:pt x="1429239" y="1903791"/>
                  </a:lnTo>
                  <a:lnTo>
                    <a:pt x="0" y="1903791"/>
                  </a:lnTo>
                  <a:lnTo>
                    <a:pt x="0" y="0"/>
                  </a:lnTo>
                  <a:close/>
                </a:path>
              </a:pathLst>
            </a:custGeom>
            <a:blipFill>
              <a:blip r:embed="rId9"/>
              <a:stretch>
                <a:fillRect/>
              </a:stretch>
            </a:blipFill>
          </p:spPr>
          <p:txBody>
            <a:bodyPr/>
            <a:lstStyle/>
            <a:p>
              <a:endParaRPr lang="en-US"/>
            </a:p>
          </p:txBody>
        </p:sp>
        <p:sp>
          <p:nvSpPr>
            <p:cNvPr id="21" name="Freeform 9"/>
            <p:cNvSpPr/>
            <p:nvPr/>
          </p:nvSpPr>
          <p:spPr>
            <a:xfrm>
              <a:off x="2208558" y="254258"/>
              <a:ext cx="1376672" cy="1395276"/>
            </a:xfrm>
            <a:custGeom>
              <a:avLst/>
              <a:gdLst/>
              <a:ahLst/>
              <a:cxnLst/>
              <a:rect l="l" t="t" r="r" b="b"/>
              <a:pathLst>
                <a:path w="1376672" h="1395276">
                  <a:moveTo>
                    <a:pt x="0" y="0"/>
                  </a:moveTo>
                  <a:lnTo>
                    <a:pt x="1376673" y="0"/>
                  </a:lnTo>
                  <a:lnTo>
                    <a:pt x="1376673" y="1395276"/>
                  </a:lnTo>
                  <a:lnTo>
                    <a:pt x="0" y="1395276"/>
                  </a:lnTo>
                  <a:lnTo>
                    <a:pt x="0" y="0"/>
                  </a:lnTo>
                  <a:close/>
                </a:path>
              </a:pathLst>
            </a:custGeom>
            <a:blipFill>
              <a:blip r:embed="rId10"/>
              <a:stretch>
                <a:fillRect/>
              </a:stretch>
            </a:blipFill>
          </p:spPr>
          <p:txBody>
            <a:bodyPr/>
            <a:lstStyle/>
            <a:p>
              <a:endParaRPr lang="en-US"/>
            </a:p>
          </p:txBody>
        </p:sp>
        <p:sp>
          <p:nvSpPr>
            <p:cNvPr id="22" name="Freeform 10"/>
            <p:cNvSpPr/>
            <p:nvPr/>
          </p:nvSpPr>
          <p:spPr>
            <a:xfrm>
              <a:off x="4190991" y="254258"/>
              <a:ext cx="1461022" cy="1395276"/>
            </a:xfrm>
            <a:custGeom>
              <a:avLst/>
              <a:gdLst/>
              <a:ahLst/>
              <a:cxnLst/>
              <a:rect l="l" t="t" r="r" b="b"/>
              <a:pathLst>
                <a:path w="1461022" h="1395276">
                  <a:moveTo>
                    <a:pt x="0" y="0"/>
                  </a:moveTo>
                  <a:lnTo>
                    <a:pt x="1461022" y="0"/>
                  </a:lnTo>
                  <a:lnTo>
                    <a:pt x="1461022" y="1395276"/>
                  </a:lnTo>
                  <a:lnTo>
                    <a:pt x="0" y="1395276"/>
                  </a:lnTo>
                  <a:lnTo>
                    <a:pt x="0" y="0"/>
                  </a:lnTo>
                  <a:close/>
                </a:path>
              </a:pathLst>
            </a:custGeom>
            <a:blipFill>
              <a:blip r:embed="rId11"/>
              <a:stretch>
                <a:fillRect/>
              </a:stretch>
            </a:blipFill>
          </p:spPr>
          <p:txBody>
            <a:bodyPr/>
            <a:lstStyle/>
            <a:p>
              <a:endParaRPr lang="en-US"/>
            </a:p>
          </p:txBody>
        </p:sp>
      </p:grpSp>
    </p:spTree>
    <p:extLst>
      <p:ext uri="{BB962C8B-B14F-4D97-AF65-F5344CB8AC3E}">
        <p14:creationId xmlns:p14="http://schemas.microsoft.com/office/powerpoint/2010/main" val="2774300991"/>
      </p:ext>
    </p:extLst>
  </p:cSld>
  <p:clrMapOvr>
    <a:masterClrMapping/>
  </p:clrMapOvr>
  <mc:AlternateContent xmlns:mc="http://schemas.openxmlformats.org/markup-compatibility/2006">
    <mc:Choice xmlns:p14="http://schemas.microsoft.com/office/powerpoint/2010/main" Requires="p14">
      <p:transition spd="slow" p14:dur="2000" advTm="51463"/>
    </mc:Choice>
    <mc:Fallback>
      <p:transition spd="slow" advTm="51463"/>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FFFFFF">
            <a:alpha val="100000"/>
          </a:srgbClr>
        </a:solidFill>
        <a:effectLst/>
      </p:bgPr>
    </p:bg>
    <p:spTree>
      <p:nvGrpSpPr>
        <p:cNvPr id="1" name=""/>
        <p:cNvGrpSpPr/>
        <p:nvPr/>
      </p:nvGrpSpPr>
      <p:grpSpPr>
        <a:xfrm>
          <a:off x="0" y="0"/>
          <a:ext cx="0" cy="0"/>
          <a:chOff x="0" y="0"/>
          <a:chExt cx="0" cy="0"/>
        </a:xfrm>
      </p:grpSpPr>
      <p:sp>
        <p:nvSpPr>
          <p:cNvPr id="13" name="Eden wave band"/>
          <p:cNvSpPr/>
          <p:nvPr/>
        </p:nvSpPr>
        <p:spPr>
          <a:xfrm>
            <a:off x="95694" y="6306215"/>
            <a:ext cx="12271307" cy="6902610"/>
          </a:xfrm>
          <a:custGeom>
            <a:avLst/>
            <a:gdLst/>
            <a:ahLst/>
            <a:cxnLst/>
            <a:rect l="l" t="t" r="r" b="b"/>
            <a:pathLst>
              <a:path w="18406960" h="10353915">
                <a:moveTo>
                  <a:pt x="0" y="0"/>
                </a:moveTo>
                <a:lnTo>
                  <a:pt x="18406960" y="0"/>
                </a:lnTo>
                <a:lnTo>
                  <a:pt x="18406960" y="10353915"/>
                </a:lnTo>
                <a:lnTo>
                  <a:pt x="0" y="103539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aphicFrame>
        <p:nvGraphicFramePr>
          <p:cNvPr id="6" name="Chart 5">
            <a:extLst>
              <a:ext uri="{FF2B5EF4-FFF2-40B4-BE49-F238E27FC236}">
                <a16:creationId xmlns:a16="http://schemas.microsoft.com/office/drawing/2014/main" id="{FBD11BE4-B687-4B5E-BFDD-F4DFC64622CC}"/>
              </a:ext>
            </a:extLst>
          </p:cNvPr>
          <p:cNvGraphicFramePr>
            <a:graphicFrameLocks/>
          </p:cNvGraphicFramePr>
          <p:nvPr/>
        </p:nvGraphicFramePr>
        <p:xfrm>
          <a:off x="508000" y="1778000"/>
          <a:ext cx="6096000" cy="4191000"/>
        </p:xfrm>
        <a:graphic>
          <a:graphicData uri="http://schemas.openxmlformats.org/drawingml/2006/chart">
            <c:chart xmlns:c="http://schemas.openxmlformats.org/drawingml/2006/chart" xmlns:r="http://schemas.openxmlformats.org/officeDocument/2006/relationships" r:id="rId4"/>
          </a:graphicData>
        </a:graphic>
      </p:graphicFrame>
      <p:pic>
        <p:nvPicPr>
          <p:cNvPr id="8" name="Picture 14" descr="Resultado de imagem para deep seabed mining">
            <a:extLst>
              <a:ext uri="{FF2B5EF4-FFF2-40B4-BE49-F238E27FC236}">
                <a16:creationId xmlns:a16="http://schemas.microsoft.com/office/drawing/2014/main" id="{6E43538E-ADBC-D776-77B7-41AF222DD36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46200" y="1955800"/>
            <a:ext cx="22987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192.168.10.183\PrimDir\LOADING_FOLDER\IFREMER\2016\IFREMERPMN12016_AnnualReport_2016_raw_data_public_1\SIG\Photographies\PL1596-04\040527195641A.jpg">
            <a:extLst>
              <a:ext uri="{FF2B5EF4-FFF2-40B4-BE49-F238E27FC236}">
                <a16:creationId xmlns:a16="http://schemas.microsoft.com/office/drawing/2014/main" id="{2F2A912D-CA58-0E70-4D04-7AF0F87F97A6}"/>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4682"/>
          <a:stretch/>
        </p:blipFill>
        <p:spPr bwMode="auto">
          <a:xfrm>
            <a:off x="9652000" y="1778000"/>
            <a:ext cx="1905000" cy="13589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192.168.10.183\PrimDir\LOADING_FOLDER\IFREMER\2016\IFREMERPMN12016_AnnualReport_2016_raw_data_public_1\SIG\Photographies\PL1595-03\040526193145A.jpg">
            <a:extLst>
              <a:ext uri="{FF2B5EF4-FFF2-40B4-BE49-F238E27FC236}">
                <a16:creationId xmlns:a16="http://schemas.microsoft.com/office/drawing/2014/main" id="{2D682667-04CB-2AB2-C233-D4FB4B7BD0DE}"/>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824" t="14445" b="2114"/>
          <a:stretch/>
        </p:blipFill>
        <p:spPr bwMode="auto">
          <a:xfrm>
            <a:off x="9652000" y="4775200"/>
            <a:ext cx="19050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192.168.10.183\PrimDir\LOADING_FOLDER\IFREMER\2016\IFREMERPMN12016_AnnualReport_2016_raw_data_public_1\SIG\Photographies\PL1595-03\040526204316G.jpg">
            <a:extLst>
              <a:ext uri="{FF2B5EF4-FFF2-40B4-BE49-F238E27FC236}">
                <a16:creationId xmlns:a16="http://schemas.microsoft.com/office/drawing/2014/main" id="{F5C8FC68-EB65-B6EB-7D0D-31CB62044B30}"/>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2278" t="9125" r="2797" b="9125"/>
          <a:stretch/>
        </p:blipFill>
        <p:spPr bwMode="auto">
          <a:xfrm>
            <a:off x="9652000" y="3276600"/>
            <a:ext cx="1905000" cy="1358900"/>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
            <a:extLst>
              <a:ext uri="{FF2B5EF4-FFF2-40B4-BE49-F238E27FC236}">
                <a16:creationId xmlns:a16="http://schemas.microsoft.com/office/drawing/2014/main" id="{5AFCD1F3-DBEC-23CB-BEB3-5869EA52DD3D}"/>
              </a:ext>
            </a:extLst>
          </p:cNvPr>
          <p:cNvSpPr txBox="1">
            <a:spLocks/>
          </p:cNvSpPr>
          <p:nvPr/>
        </p:nvSpPr>
        <p:spPr>
          <a:xfrm>
            <a:off x="2921000" y="457200"/>
            <a:ext cx="8763000" cy="1168400"/>
          </a:xfrm>
          <a:prstGeom prst="rect">
            <a:avLst/>
          </a:prstGeom>
        </p:spPr>
        <p:txBody>
          <a:bodyPr wrap="square" lIns="0" tIns="0" rIns="0" bIns="0" anchor="ctr">
            <a:noAutofit/>
          </a:bodyPr>
          <a:lstStyle>
            <a:lvl1pPr algn="l" defTabSz="914400" rtl="0" eaLnBrk="1" latinLnBrk="0" hangingPunct="1">
              <a:lnSpc>
                <a:spcPct val="90000"/>
              </a:lnSpc>
              <a:spcBef>
                <a:spcPct val="0"/>
              </a:spcBef>
              <a:buNone/>
              <a:defRPr sz="4000" kern="1200">
                <a:solidFill>
                  <a:srgbClr val="002F6C"/>
                </a:solidFill>
                <a:latin typeface="Arial" panose="020B0604020202020204" pitchFamily="34" charset="0"/>
                <a:ea typeface="Roboto" panose="02000000000000000000" pitchFamily="2" charset="0"/>
                <a:cs typeface="Arial" panose="020B0604020202020204" pitchFamily="34" charset="0"/>
              </a:defRPr>
            </a:lvl1pPr>
          </a:lstStyle>
          <a:p>
            <a:pPr marL="0" indent="0" algn="l">
              <a:buNone/>
            </a:pPr>
            <a:r>
              <a:rPr lang="en-US" sz="2600" b="1">
                <a:solidFill>
                  <a:srgbClr val="002F6C"/>
                </a:solidFill>
                <a:latin typeface="Helvetica World Bold"/>
              </a:rPr>
              <a:t>Polymetallic Nodule Exploration</a:t>
            </a:r>
            <a:endParaRPr lang="en-JM" sz="2600" b="1">
              <a:solidFill>
                <a:srgbClr val="002F6C"/>
              </a:solidFill>
              <a:latin typeface="Helvetica World Bold"/>
            </a:endParaRPr>
          </a:p>
        </p:txBody>
      </p:sp>
      <p:sp>
        <p:nvSpPr>
          <p:cNvPr id="3" name="TextBox 2">
            <a:extLst>
              <a:ext uri="{FF2B5EF4-FFF2-40B4-BE49-F238E27FC236}">
                <a16:creationId xmlns:a16="http://schemas.microsoft.com/office/drawing/2014/main" id="{0E8A063C-C8CE-6B6E-E47C-6CB22B902092}"/>
              </a:ext>
            </a:extLst>
          </p:cNvPr>
          <p:cNvSpPr txBox="1"/>
          <p:nvPr/>
        </p:nvSpPr>
        <p:spPr>
          <a:xfrm>
            <a:off x="1016000" y="5918200"/>
            <a:ext cx="5080000" cy="381000"/>
          </a:xfrm>
          <a:prstGeom prst="rect">
            <a:avLst/>
          </a:prstGeom>
          <a:noFill/>
        </p:spPr>
        <p:txBody>
          <a:bodyPr wrap="none" rtlCol="0">
            <a:spAutoFit/>
          </a:bodyPr>
          <a:lstStyle/>
          <a:p>
            <a:r>
              <a:rPr lang="en-US" sz="2400" b="1" i="0" dirty="0">
                <a:solidFill>
                  <a:srgbClr val="002F6C"/>
                </a:solidFill>
                <a:effectLst/>
                <a:latin typeface="Arial"/>
              </a:rPr>
              <a:t>$260 million on environmental studies</a:t>
            </a:r>
            <a:endParaRPr lang="en-JM" sz="2400" b="1" dirty="0">
              <a:solidFill>
                <a:srgbClr val="002F6C"/>
              </a:solidFill>
              <a:latin typeface="Arial"/>
            </a:endParaRPr>
          </a:p>
        </p:txBody>
      </p:sp>
      <p:grpSp>
        <p:nvGrpSpPr>
          <p:cNvPr id="14" name="Eden ISA logo"/>
          <p:cNvGrpSpPr/>
          <p:nvPr/>
        </p:nvGrpSpPr>
        <p:grpSpPr>
          <a:xfrm>
            <a:off x="508000" y="457200"/>
            <a:ext cx="2159000" cy="1162182"/>
            <a:chOff x="0" y="0"/>
            <a:chExt cx="5777806" cy="3110172"/>
          </a:xfrm>
        </p:grpSpPr>
        <p:sp>
          <p:nvSpPr>
            <p:cNvPr id="15" name="Freeform 7"/>
            <p:cNvSpPr/>
            <p:nvPr/>
          </p:nvSpPr>
          <p:spPr>
            <a:xfrm>
              <a:off x="0" y="2202575"/>
              <a:ext cx="5777806" cy="907597"/>
            </a:xfrm>
            <a:custGeom>
              <a:avLst/>
              <a:gdLst/>
              <a:ahLst/>
              <a:cxnLst/>
              <a:rect l="l" t="t" r="r" b="b"/>
              <a:pathLst>
                <a:path w="5777806" h="907597">
                  <a:moveTo>
                    <a:pt x="0" y="0"/>
                  </a:moveTo>
                  <a:lnTo>
                    <a:pt x="5777806" y="0"/>
                  </a:lnTo>
                  <a:lnTo>
                    <a:pt x="5777806" y="907597"/>
                  </a:lnTo>
                  <a:lnTo>
                    <a:pt x="0" y="907597"/>
                  </a:lnTo>
                  <a:lnTo>
                    <a:pt x="0" y="0"/>
                  </a:lnTo>
                  <a:close/>
                </a:path>
              </a:pathLst>
            </a:custGeom>
            <a:blipFill>
              <a:blip r:embed="rId9"/>
              <a:stretch>
                <a:fillRect/>
              </a:stretch>
            </a:blipFill>
          </p:spPr>
          <p:txBody>
            <a:bodyPr/>
            <a:lstStyle/>
            <a:p>
              <a:endParaRPr lang="en-US"/>
            </a:p>
          </p:txBody>
        </p:sp>
        <p:sp>
          <p:nvSpPr>
            <p:cNvPr id="16" name="Freeform 8"/>
            <p:cNvSpPr/>
            <p:nvPr/>
          </p:nvSpPr>
          <p:spPr>
            <a:xfrm>
              <a:off x="197541" y="0"/>
              <a:ext cx="1429239" cy="1903791"/>
            </a:xfrm>
            <a:custGeom>
              <a:avLst/>
              <a:gdLst/>
              <a:ahLst/>
              <a:cxnLst/>
              <a:rect l="l" t="t" r="r" b="b"/>
              <a:pathLst>
                <a:path w="1429239" h="1903791">
                  <a:moveTo>
                    <a:pt x="0" y="0"/>
                  </a:moveTo>
                  <a:lnTo>
                    <a:pt x="1429239" y="0"/>
                  </a:lnTo>
                  <a:lnTo>
                    <a:pt x="1429239" y="1903791"/>
                  </a:lnTo>
                  <a:lnTo>
                    <a:pt x="0" y="1903791"/>
                  </a:lnTo>
                  <a:lnTo>
                    <a:pt x="0" y="0"/>
                  </a:lnTo>
                  <a:close/>
                </a:path>
              </a:pathLst>
            </a:custGeom>
            <a:blipFill>
              <a:blip r:embed="rId10"/>
              <a:stretch>
                <a:fillRect/>
              </a:stretch>
            </a:blipFill>
          </p:spPr>
          <p:txBody>
            <a:bodyPr/>
            <a:lstStyle/>
            <a:p>
              <a:endParaRPr lang="en-US"/>
            </a:p>
          </p:txBody>
        </p:sp>
        <p:sp>
          <p:nvSpPr>
            <p:cNvPr id="17" name="Freeform 9"/>
            <p:cNvSpPr/>
            <p:nvPr/>
          </p:nvSpPr>
          <p:spPr>
            <a:xfrm>
              <a:off x="2208558" y="254258"/>
              <a:ext cx="1376672" cy="1395276"/>
            </a:xfrm>
            <a:custGeom>
              <a:avLst/>
              <a:gdLst/>
              <a:ahLst/>
              <a:cxnLst/>
              <a:rect l="l" t="t" r="r" b="b"/>
              <a:pathLst>
                <a:path w="1376672" h="1395276">
                  <a:moveTo>
                    <a:pt x="0" y="0"/>
                  </a:moveTo>
                  <a:lnTo>
                    <a:pt x="1376673" y="0"/>
                  </a:lnTo>
                  <a:lnTo>
                    <a:pt x="1376673" y="1395276"/>
                  </a:lnTo>
                  <a:lnTo>
                    <a:pt x="0" y="1395276"/>
                  </a:lnTo>
                  <a:lnTo>
                    <a:pt x="0" y="0"/>
                  </a:lnTo>
                  <a:close/>
                </a:path>
              </a:pathLst>
            </a:custGeom>
            <a:blipFill>
              <a:blip r:embed="rId11"/>
              <a:stretch>
                <a:fillRect/>
              </a:stretch>
            </a:blipFill>
          </p:spPr>
          <p:txBody>
            <a:bodyPr/>
            <a:lstStyle/>
            <a:p>
              <a:endParaRPr lang="en-US"/>
            </a:p>
          </p:txBody>
        </p:sp>
        <p:sp>
          <p:nvSpPr>
            <p:cNvPr id="18" name="Freeform 10"/>
            <p:cNvSpPr/>
            <p:nvPr/>
          </p:nvSpPr>
          <p:spPr>
            <a:xfrm>
              <a:off x="4190991" y="254258"/>
              <a:ext cx="1461022" cy="1395276"/>
            </a:xfrm>
            <a:custGeom>
              <a:avLst/>
              <a:gdLst/>
              <a:ahLst/>
              <a:cxnLst/>
              <a:rect l="l" t="t" r="r" b="b"/>
              <a:pathLst>
                <a:path w="1461022" h="1395276">
                  <a:moveTo>
                    <a:pt x="0" y="0"/>
                  </a:moveTo>
                  <a:lnTo>
                    <a:pt x="1461022" y="0"/>
                  </a:lnTo>
                  <a:lnTo>
                    <a:pt x="1461022" y="1395276"/>
                  </a:lnTo>
                  <a:lnTo>
                    <a:pt x="0" y="1395276"/>
                  </a:lnTo>
                  <a:lnTo>
                    <a:pt x="0" y="0"/>
                  </a:lnTo>
                  <a:close/>
                </a:path>
              </a:pathLst>
            </a:custGeom>
            <a:blipFill>
              <a:blip r:embed="rId12"/>
              <a:stretch>
                <a:fillRect/>
              </a:stretch>
            </a:blipFill>
          </p:spPr>
          <p:txBody>
            <a:bodyPr/>
            <a:lstStyle/>
            <a:p>
              <a:endParaRPr lang="en-US"/>
            </a:p>
          </p:txBody>
        </p:sp>
      </p:grpSp>
    </p:spTree>
    <p:extLst>
      <p:ext uri="{BB962C8B-B14F-4D97-AF65-F5344CB8AC3E}">
        <p14:creationId xmlns:p14="http://schemas.microsoft.com/office/powerpoint/2010/main" val="671865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FFFFFF">
            <a:alpha val="100000"/>
          </a:srgbClr>
        </a:solidFill>
        <a:effectLst/>
      </p:bgPr>
    </p:bg>
    <p:spTree>
      <p:nvGrpSpPr>
        <p:cNvPr id="1" name=""/>
        <p:cNvGrpSpPr/>
        <p:nvPr/>
      </p:nvGrpSpPr>
      <p:grpSpPr>
        <a:xfrm>
          <a:off x="0" y="0"/>
          <a:ext cx="0" cy="0"/>
          <a:chOff x="0" y="0"/>
          <a:chExt cx="0" cy="0"/>
        </a:xfrm>
      </p:grpSpPr>
      <p:sp>
        <p:nvSpPr>
          <p:cNvPr id="40" name="Eden wave band"/>
          <p:cNvSpPr/>
          <p:nvPr/>
        </p:nvSpPr>
        <p:spPr>
          <a:xfrm>
            <a:off x="95694" y="6306215"/>
            <a:ext cx="12271307" cy="6902610"/>
          </a:xfrm>
          <a:custGeom>
            <a:avLst/>
            <a:gdLst/>
            <a:ahLst/>
            <a:cxnLst/>
            <a:rect l="l" t="t" r="r" b="b"/>
            <a:pathLst>
              <a:path w="18406960" h="10353915">
                <a:moveTo>
                  <a:pt x="0" y="0"/>
                </a:moveTo>
                <a:lnTo>
                  <a:pt x="18406960" y="0"/>
                </a:lnTo>
                <a:lnTo>
                  <a:pt x="18406960" y="10353915"/>
                </a:lnTo>
                <a:lnTo>
                  <a:pt x="0" y="103539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6" name="Group 35">
            <a:extLst>
              <a:ext uri="{FF2B5EF4-FFF2-40B4-BE49-F238E27FC236}">
                <a16:creationId xmlns:a16="http://schemas.microsoft.com/office/drawing/2014/main" id="{39ADBD35-7274-4760-9B13-F2105D68E423}"/>
              </a:ext>
            </a:extLst>
          </p:cNvPr>
          <p:cNvGrpSpPr/>
          <p:nvPr/>
        </p:nvGrpSpPr>
        <p:grpSpPr>
          <a:xfrm>
            <a:off x="7644130" y="2595499"/>
            <a:ext cx="1491615" cy="1861947"/>
            <a:chOff x="5384200" y="1525206"/>
            <a:chExt cx="1844328" cy="2296465"/>
          </a:xfrm>
        </p:grpSpPr>
        <p:sp>
          <p:nvSpPr>
            <p:cNvPr id="28" name="Hexagon 27">
              <a:extLst>
                <a:ext uri="{FF2B5EF4-FFF2-40B4-BE49-F238E27FC236}">
                  <a16:creationId xmlns:a16="http://schemas.microsoft.com/office/drawing/2014/main" id="{3FD0A017-3341-47EF-9B4E-7D003ABAE5DE}"/>
                </a:ext>
              </a:extLst>
            </p:cNvPr>
            <p:cNvSpPr/>
            <p:nvPr/>
          </p:nvSpPr>
          <p:spPr>
            <a:xfrm>
              <a:off x="5873159" y="3090030"/>
              <a:ext cx="849134" cy="731641"/>
            </a:xfrm>
            <a:prstGeom prst="hexagon">
              <a:avLst>
                <a:gd name="adj" fmla="val 28900"/>
                <a:gd name="vf" fmla="val 11547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0" tIns="0" rIns="0" bIns="0"/>
            <a:lstStyle/>
            <a:p>
              <a:endParaRPr lang="en-GB">
                <a:solidFill>
                  <a:schemeClr val="bg1"/>
                </a:solidFill>
              </a:endParaRPr>
            </a:p>
          </p:txBody>
        </p:sp>
        <p:grpSp>
          <p:nvGrpSpPr>
            <p:cNvPr id="29" name="Group 28">
              <a:extLst>
                <a:ext uri="{FF2B5EF4-FFF2-40B4-BE49-F238E27FC236}">
                  <a16:creationId xmlns:a16="http://schemas.microsoft.com/office/drawing/2014/main" id="{6AAB505A-1A8B-440C-974C-0BC0DE6A7882}"/>
                </a:ext>
              </a:extLst>
            </p:cNvPr>
            <p:cNvGrpSpPr/>
            <p:nvPr/>
          </p:nvGrpSpPr>
          <p:grpSpPr>
            <a:xfrm>
              <a:off x="5384200" y="1525206"/>
              <a:ext cx="1844328" cy="1595561"/>
              <a:chOff x="365840" y="979181"/>
              <a:chExt cx="1844328" cy="1595561"/>
            </a:xfrm>
          </p:grpSpPr>
          <p:sp>
            <p:nvSpPr>
              <p:cNvPr id="30" name="Hexagon 29">
                <a:extLst>
                  <a:ext uri="{FF2B5EF4-FFF2-40B4-BE49-F238E27FC236}">
                    <a16:creationId xmlns:a16="http://schemas.microsoft.com/office/drawing/2014/main" id="{74F8FDF0-435D-4243-9AEF-C933DBC27E9F}"/>
                  </a:ext>
                </a:extLst>
              </p:cNvPr>
              <p:cNvSpPr/>
              <p:nvPr/>
            </p:nvSpPr>
            <p:spPr>
              <a:xfrm>
                <a:off x="365840" y="979181"/>
                <a:ext cx="1844328" cy="1595561"/>
              </a:xfrm>
              <a:prstGeom prst="hexagon">
                <a:avLst>
                  <a:gd name="adj" fmla="val 28570"/>
                  <a:gd name="vf" fmla="val 115470"/>
                </a:avLst>
              </a:prstGeom>
              <a:solidFill>
                <a:srgbClr val="4B7C9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0" tIns="0" rIns="0" bIns="0"/>
              <a:lstStyle/>
              <a:p>
                <a:endParaRPr lang="en-GB"/>
              </a:p>
            </p:txBody>
          </p:sp>
          <p:sp>
            <p:nvSpPr>
              <p:cNvPr id="31" name="Hexagon 5">
                <a:extLst>
                  <a:ext uri="{FF2B5EF4-FFF2-40B4-BE49-F238E27FC236}">
                    <a16:creationId xmlns:a16="http://schemas.microsoft.com/office/drawing/2014/main" id="{26C4006E-03C1-44F7-ABD9-BD14DE507891}"/>
                  </a:ext>
                </a:extLst>
              </p:cNvPr>
              <p:cNvSpPr txBox="1"/>
              <p:nvPr/>
            </p:nvSpPr>
            <p:spPr>
              <a:xfrm>
                <a:off x="671485" y="1243600"/>
                <a:ext cx="1233038" cy="10667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JM" sz="1100" b="1" kern="1200">
                    <a:solidFill>
                      <a:schemeClr val="bg1"/>
                    </a:solidFill>
                  </a:rPr>
                  <a:t>SRP6</a:t>
                </a:r>
              </a:p>
              <a:p>
                <a:pPr marL="0" lvl="0" indent="0" algn="ctr" defTabSz="622300">
                  <a:lnSpc>
                    <a:spcPct val="90000"/>
                  </a:lnSpc>
                  <a:spcBef>
                    <a:spcPct val="0"/>
                  </a:spcBef>
                  <a:spcAft>
                    <a:spcPct val="35000"/>
                  </a:spcAft>
                  <a:buNone/>
                </a:pPr>
                <a:r>
                  <a:rPr lang="en-JM" sz="1100" kern="1200">
                    <a:solidFill>
                      <a:schemeClr val="bg1"/>
                    </a:solidFill>
                  </a:rPr>
                  <a:t>Strengthen deep-sea scientific capacity</a:t>
                </a:r>
              </a:p>
            </p:txBody>
          </p:sp>
        </p:grpSp>
      </p:grpSp>
      <p:grpSp>
        <p:nvGrpSpPr>
          <p:cNvPr id="35" name="Group 34">
            <a:extLst>
              <a:ext uri="{FF2B5EF4-FFF2-40B4-BE49-F238E27FC236}">
                <a16:creationId xmlns:a16="http://schemas.microsoft.com/office/drawing/2014/main" id="{FD28C015-116D-4120-8BE0-9C3DC7DAFF50}"/>
              </a:ext>
            </a:extLst>
          </p:cNvPr>
          <p:cNvGrpSpPr/>
          <p:nvPr/>
        </p:nvGrpSpPr>
        <p:grpSpPr>
          <a:xfrm>
            <a:off x="7633843" y="4138549"/>
            <a:ext cx="1903095" cy="1399032"/>
            <a:chOff x="5368216" y="3432843"/>
            <a:chExt cx="2345328" cy="1731131"/>
          </a:xfrm>
        </p:grpSpPr>
        <p:sp>
          <p:nvSpPr>
            <p:cNvPr id="24" name="Hexagon 23">
              <a:extLst>
                <a:ext uri="{FF2B5EF4-FFF2-40B4-BE49-F238E27FC236}">
                  <a16:creationId xmlns:a16="http://schemas.microsoft.com/office/drawing/2014/main" id="{5761DB89-EF67-4180-BB19-C5E19FC2CB3D}"/>
                </a:ext>
              </a:extLst>
            </p:cNvPr>
            <p:cNvSpPr/>
            <p:nvPr/>
          </p:nvSpPr>
          <p:spPr>
            <a:xfrm>
              <a:off x="6864410" y="4432333"/>
              <a:ext cx="849134" cy="731641"/>
            </a:xfrm>
            <a:prstGeom prst="hexagon">
              <a:avLst>
                <a:gd name="adj" fmla="val 28900"/>
                <a:gd name="vf" fmla="val 11547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0" tIns="0" rIns="0" bIns="0"/>
            <a:lstStyle/>
            <a:p>
              <a:endParaRPr lang="en-GB">
                <a:solidFill>
                  <a:schemeClr val="bg1"/>
                </a:solidFill>
              </a:endParaRPr>
            </a:p>
          </p:txBody>
        </p:sp>
        <p:grpSp>
          <p:nvGrpSpPr>
            <p:cNvPr id="25" name="Group 24">
              <a:extLst>
                <a:ext uri="{FF2B5EF4-FFF2-40B4-BE49-F238E27FC236}">
                  <a16:creationId xmlns:a16="http://schemas.microsoft.com/office/drawing/2014/main" id="{B6797D71-B0CB-466C-B796-94B681B952BA}"/>
                </a:ext>
              </a:extLst>
            </p:cNvPr>
            <p:cNvGrpSpPr/>
            <p:nvPr/>
          </p:nvGrpSpPr>
          <p:grpSpPr>
            <a:xfrm>
              <a:off x="5368216" y="3432843"/>
              <a:ext cx="1844328" cy="1595561"/>
              <a:chOff x="365840" y="2911747"/>
              <a:chExt cx="1844328" cy="1595561"/>
            </a:xfrm>
          </p:grpSpPr>
          <p:sp>
            <p:nvSpPr>
              <p:cNvPr id="26" name="Hexagon 25">
                <a:extLst>
                  <a:ext uri="{FF2B5EF4-FFF2-40B4-BE49-F238E27FC236}">
                    <a16:creationId xmlns:a16="http://schemas.microsoft.com/office/drawing/2014/main" id="{CBCD3F0C-5288-4283-886E-A747C0862C52}"/>
                  </a:ext>
                </a:extLst>
              </p:cNvPr>
              <p:cNvSpPr/>
              <p:nvPr/>
            </p:nvSpPr>
            <p:spPr>
              <a:xfrm>
                <a:off x="365840" y="2911747"/>
                <a:ext cx="1844328" cy="1595561"/>
              </a:xfrm>
              <a:prstGeom prst="hexagon">
                <a:avLst>
                  <a:gd name="adj" fmla="val 28570"/>
                  <a:gd name="vf" fmla="val 115470"/>
                </a:avLst>
              </a:prstGeom>
              <a:solidFill>
                <a:srgbClr val="60C3CE"/>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0" tIns="0" rIns="0" bIns="0"/>
              <a:lstStyle/>
              <a:p>
                <a:endParaRPr lang="en-GB"/>
              </a:p>
            </p:txBody>
          </p:sp>
          <p:sp>
            <p:nvSpPr>
              <p:cNvPr id="27" name="Hexagon 5">
                <a:extLst>
                  <a:ext uri="{FF2B5EF4-FFF2-40B4-BE49-F238E27FC236}">
                    <a16:creationId xmlns:a16="http://schemas.microsoft.com/office/drawing/2014/main" id="{867E425A-BA18-4E7B-ADE2-20CABFA59FB9}"/>
                  </a:ext>
                </a:extLst>
              </p:cNvPr>
              <p:cNvSpPr txBox="1"/>
              <p:nvPr/>
            </p:nvSpPr>
            <p:spPr>
              <a:xfrm>
                <a:off x="671485" y="3176166"/>
                <a:ext cx="1233038" cy="10667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JM" sz="1100" b="1" kern="1200">
                    <a:solidFill>
                      <a:schemeClr val="bg1"/>
                    </a:solidFill>
                  </a:rPr>
                  <a:t>SRP5</a:t>
                </a:r>
              </a:p>
              <a:p>
                <a:pPr marL="0" lvl="0" indent="0" algn="ctr" defTabSz="622300">
                  <a:lnSpc>
                    <a:spcPct val="90000"/>
                  </a:lnSpc>
                  <a:spcBef>
                    <a:spcPct val="0"/>
                  </a:spcBef>
                  <a:spcAft>
                    <a:spcPct val="35000"/>
                  </a:spcAft>
                  <a:buNone/>
                </a:pPr>
                <a:r>
                  <a:rPr lang="en-JM" sz="1100" kern="1200">
                    <a:solidFill>
                      <a:schemeClr val="bg1"/>
                    </a:solidFill>
                  </a:rPr>
                  <a:t>Promote scientific data sharing and deep-sea literacy</a:t>
                </a:r>
              </a:p>
            </p:txBody>
          </p:sp>
        </p:grpSp>
      </p:grpSp>
      <p:grpSp>
        <p:nvGrpSpPr>
          <p:cNvPr id="5" name="Group 4">
            <a:extLst>
              <a:ext uri="{FF2B5EF4-FFF2-40B4-BE49-F238E27FC236}">
                <a16:creationId xmlns:a16="http://schemas.microsoft.com/office/drawing/2014/main" id="{24F105BF-33FA-4E8D-8D6D-3EE8BA7CB3D7}"/>
              </a:ext>
            </a:extLst>
          </p:cNvPr>
          <p:cNvGrpSpPr/>
          <p:nvPr/>
        </p:nvGrpSpPr>
        <p:grpSpPr>
          <a:xfrm>
            <a:off x="9002014" y="4807204"/>
            <a:ext cx="1913382" cy="1409319"/>
            <a:chOff x="7056425" y="4257518"/>
            <a:chExt cx="2357633" cy="1737717"/>
          </a:xfrm>
        </p:grpSpPr>
        <p:sp>
          <p:nvSpPr>
            <p:cNvPr id="20" name="Hexagon 19">
              <a:extLst>
                <a:ext uri="{FF2B5EF4-FFF2-40B4-BE49-F238E27FC236}">
                  <a16:creationId xmlns:a16="http://schemas.microsoft.com/office/drawing/2014/main" id="{4F79336F-1644-4FC1-B79B-F5AA99B86BEA}"/>
                </a:ext>
              </a:extLst>
            </p:cNvPr>
            <p:cNvSpPr/>
            <p:nvPr/>
          </p:nvSpPr>
          <p:spPr>
            <a:xfrm>
              <a:off x="8564924" y="4257518"/>
              <a:ext cx="849134" cy="731641"/>
            </a:xfrm>
            <a:prstGeom prst="hexagon">
              <a:avLst>
                <a:gd name="adj" fmla="val 28900"/>
                <a:gd name="vf" fmla="val 11547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0" tIns="0" rIns="0" bIns="0"/>
            <a:lstStyle/>
            <a:p>
              <a:endParaRPr lang="en-GB">
                <a:solidFill>
                  <a:schemeClr val="bg1"/>
                </a:solidFill>
              </a:endParaRPr>
            </a:p>
          </p:txBody>
        </p:sp>
        <p:grpSp>
          <p:nvGrpSpPr>
            <p:cNvPr id="21" name="Group 20">
              <a:extLst>
                <a:ext uri="{FF2B5EF4-FFF2-40B4-BE49-F238E27FC236}">
                  <a16:creationId xmlns:a16="http://schemas.microsoft.com/office/drawing/2014/main" id="{6373513D-975B-4529-A487-7ADE473D6709}"/>
                </a:ext>
              </a:extLst>
            </p:cNvPr>
            <p:cNvGrpSpPr/>
            <p:nvPr/>
          </p:nvGrpSpPr>
          <p:grpSpPr>
            <a:xfrm>
              <a:off x="7056425" y="4399674"/>
              <a:ext cx="1844328" cy="1595561"/>
              <a:chOff x="2061228" y="3893124"/>
              <a:chExt cx="1844328" cy="1595561"/>
            </a:xfrm>
          </p:grpSpPr>
          <p:sp>
            <p:nvSpPr>
              <p:cNvPr id="22" name="Hexagon 21">
                <a:extLst>
                  <a:ext uri="{FF2B5EF4-FFF2-40B4-BE49-F238E27FC236}">
                    <a16:creationId xmlns:a16="http://schemas.microsoft.com/office/drawing/2014/main" id="{E090A4E0-F7A8-47B7-8813-D6928186607C}"/>
                  </a:ext>
                </a:extLst>
              </p:cNvPr>
              <p:cNvSpPr/>
              <p:nvPr/>
            </p:nvSpPr>
            <p:spPr>
              <a:xfrm>
                <a:off x="2061228" y="3893124"/>
                <a:ext cx="1844328" cy="1595561"/>
              </a:xfrm>
              <a:prstGeom prst="hexagon">
                <a:avLst>
                  <a:gd name="adj" fmla="val 28570"/>
                  <a:gd name="vf" fmla="val 115470"/>
                </a:avLst>
              </a:prstGeom>
              <a:solidFill>
                <a:srgbClr val="002F6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0" tIns="0" rIns="0" bIns="0"/>
              <a:lstStyle/>
              <a:p>
                <a:endParaRPr lang="en-GB"/>
              </a:p>
            </p:txBody>
          </p:sp>
          <p:sp>
            <p:nvSpPr>
              <p:cNvPr id="23" name="Hexagon 5">
                <a:extLst>
                  <a:ext uri="{FF2B5EF4-FFF2-40B4-BE49-F238E27FC236}">
                    <a16:creationId xmlns:a16="http://schemas.microsoft.com/office/drawing/2014/main" id="{1F6C1EC3-5B65-40B2-8EF5-FC4AA823C416}"/>
                  </a:ext>
                </a:extLst>
              </p:cNvPr>
              <p:cNvSpPr txBox="1"/>
              <p:nvPr/>
            </p:nvSpPr>
            <p:spPr>
              <a:xfrm>
                <a:off x="2366873" y="4157543"/>
                <a:ext cx="1233038" cy="10667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JM" sz="1100" b="1" kern="1200">
                    <a:solidFill>
                      <a:schemeClr val="bg1"/>
                    </a:solidFill>
                  </a:rPr>
                  <a:t>SRP4</a:t>
                </a:r>
              </a:p>
              <a:p>
                <a:pPr marL="0" lvl="0" indent="0" algn="ctr" defTabSz="622300">
                  <a:lnSpc>
                    <a:spcPct val="90000"/>
                  </a:lnSpc>
                  <a:spcBef>
                    <a:spcPct val="0"/>
                  </a:spcBef>
                  <a:spcAft>
                    <a:spcPct val="35000"/>
                  </a:spcAft>
                  <a:buNone/>
                </a:pPr>
                <a:r>
                  <a:rPr lang="en-JM" sz="1100" kern="1200">
                    <a:solidFill>
                      <a:schemeClr val="bg1"/>
                    </a:solidFill>
                  </a:rPr>
                  <a:t>Understanding environmental impacts</a:t>
                </a:r>
              </a:p>
            </p:txBody>
          </p:sp>
        </p:grpSp>
      </p:grpSp>
      <p:grpSp>
        <p:nvGrpSpPr>
          <p:cNvPr id="4" name="Group 3">
            <a:extLst>
              <a:ext uri="{FF2B5EF4-FFF2-40B4-BE49-F238E27FC236}">
                <a16:creationId xmlns:a16="http://schemas.microsoft.com/office/drawing/2014/main" id="{1355B781-4D6A-4EFD-AC14-45266C90856F}"/>
              </a:ext>
            </a:extLst>
          </p:cNvPr>
          <p:cNvGrpSpPr/>
          <p:nvPr/>
        </p:nvGrpSpPr>
        <p:grpSpPr>
          <a:xfrm>
            <a:off x="10359898" y="3562477"/>
            <a:ext cx="1491615" cy="1861947"/>
            <a:chOff x="8736772" y="2725350"/>
            <a:chExt cx="1844328" cy="2299211"/>
          </a:xfrm>
        </p:grpSpPr>
        <p:sp>
          <p:nvSpPr>
            <p:cNvPr id="16" name="Hexagon 15">
              <a:extLst>
                <a:ext uri="{FF2B5EF4-FFF2-40B4-BE49-F238E27FC236}">
                  <a16:creationId xmlns:a16="http://schemas.microsoft.com/office/drawing/2014/main" id="{2316B811-9372-4D0E-AD39-EEAE60709B8D}"/>
                </a:ext>
              </a:extLst>
            </p:cNvPr>
            <p:cNvSpPr/>
            <p:nvPr/>
          </p:nvSpPr>
          <p:spPr>
            <a:xfrm>
              <a:off x="9238295" y="2725350"/>
              <a:ext cx="849134" cy="731641"/>
            </a:xfrm>
            <a:prstGeom prst="hexagon">
              <a:avLst>
                <a:gd name="adj" fmla="val 28900"/>
                <a:gd name="vf" fmla="val 11547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0" tIns="0" rIns="0" bIns="0"/>
            <a:lstStyle/>
            <a:p>
              <a:endParaRPr lang="en-GB">
                <a:solidFill>
                  <a:schemeClr val="bg1"/>
                </a:solidFill>
              </a:endParaRPr>
            </a:p>
          </p:txBody>
        </p:sp>
        <p:grpSp>
          <p:nvGrpSpPr>
            <p:cNvPr id="17" name="Group 16">
              <a:extLst>
                <a:ext uri="{FF2B5EF4-FFF2-40B4-BE49-F238E27FC236}">
                  <a16:creationId xmlns:a16="http://schemas.microsoft.com/office/drawing/2014/main" id="{724E89B6-C599-45DA-B207-D8E077F4488E}"/>
                </a:ext>
              </a:extLst>
            </p:cNvPr>
            <p:cNvGrpSpPr/>
            <p:nvPr/>
          </p:nvGrpSpPr>
          <p:grpSpPr>
            <a:xfrm>
              <a:off x="8736772" y="3429000"/>
              <a:ext cx="1844328" cy="1595561"/>
              <a:chOff x="3756620" y="2910650"/>
              <a:chExt cx="1844328" cy="1595561"/>
            </a:xfrm>
          </p:grpSpPr>
          <p:sp>
            <p:nvSpPr>
              <p:cNvPr id="18" name="Hexagon 17">
                <a:extLst>
                  <a:ext uri="{FF2B5EF4-FFF2-40B4-BE49-F238E27FC236}">
                    <a16:creationId xmlns:a16="http://schemas.microsoft.com/office/drawing/2014/main" id="{6130A13E-D8E0-4D1D-B40D-32BA14A71D7F}"/>
                  </a:ext>
                </a:extLst>
              </p:cNvPr>
              <p:cNvSpPr/>
              <p:nvPr/>
            </p:nvSpPr>
            <p:spPr>
              <a:xfrm>
                <a:off x="3756620" y="2910650"/>
                <a:ext cx="1844328" cy="1595561"/>
              </a:xfrm>
              <a:prstGeom prst="hexagon">
                <a:avLst>
                  <a:gd name="adj" fmla="val 28570"/>
                  <a:gd name="vf" fmla="val 115470"/>
                </a:avLst>
              </a:prstGeom>
              <a:solidFill>
                <a:srgbClr val="4B7C9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0" tIns="0" rIns="0" bIns="0"/>
              <a:lstStyle/>
              <a:p>
                <a:endParaRPr lang="en-GB"/>
              </a:p>
            </p:txBody>
          </p:sp>
          <p:sp>
            <p:nvSpPr>
              <p:cNvPr id="19" name="Hexagon 5">
                <a:extLst>
                  <a:ext uri="{FF2B5EF4-FFF2-40B4-BE49-F238E27FC236}">
                    <a16:creationId xmlns:a16="http://schemas.microsoft.com/office/drawing/2014/main" id="{BF2E4D5F-621A-434C-B41D-FF949B2157B6}"/>
                  </a:ext>
                </a:extLst>
              </p:cNvPr>
              <p:cNvSpPr txBox="1"/>
              <p:nvPr/>
            </p:nvSpPr>
            <p:spPr>
              <a:xfrm>
                <a:off x="4062265" y="3175069"/>
                <a:ext cx="1233038" cy="10667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JM" sz="1100" b="1" kern="1200">
                    <a:solidFill>
                      <a:schemeClr val="bg1"/>
                    </a:solidFill>
                  </a:rPr>
                  <a:t>SRP3</a:t>
                </a:r>
              </a:p>
              <a:p>
                <a:pPr marL="0" lvl="0" indent="0" algn="ctr" defTabSz="622300">
                  <a:lnSpc>
                    <a:spcPct val="90000"/>
                  </a:lnSpc>
                  <a:spcBef>
                    <a:spcPct val="0"/>
                  </a:spcBef>
                  <a:spcAft>
                    <a:spcPct val="35000"/>
                  </a:spcAft>
                  <a:buNone/>
                </a:pPr>
                <a:r>
                  <a:rPr lang="en-JM" sz="1100">
                    <a:solidFill>
                      <a:schemeClr val="bg1"/>
                    </a:solidFill>
                  </a:rPr>
                  <a:t>S</a:t>
                </a:r>
                <a:r>
                  <a:rPr lang="en-JM" sz="1100" kern="1200">
                    <a:solidFill>
                      <a:schemeClr val="bg1"/>
                    </a:solidFill>
                  </a:rPr>
                  <a:t>ound technological innovations</a:t>
                </a:r>
              </a:p>
            </p:txBody>
          </p:sp>
        </p:grpSp>
      </p:grpSp>
      <p:grpSp>
        <p:nvGrpSpPr>
          <p:cNvPr id="3" name="Group 2">
            <a:extLst>
              <a:ext uri="{FF2B5EF4-FFF2-40B4-BE49-F238E27FC236}">
                <a16:creationId xmlns:a16="http://schemas.microsoft.com/office/drawing/2014/main" id="{3A991578-5CF1-41E1-84ED-8FD9CA07D974}"/>
              </a:ext>
            </a:extLst>
          </p:cNvPr>
          <p:cNvGrpSpPr/>
          <p:nvPr/>
        </p:nvGrpSpPr>
        <p:grpSpPr>
          <a:xfrm>
            <a:off x="9968992" y="2502916"/>
            <a:ext cx="1892808" cy="1409319"/>
            <a:chOff x="8247289" y="1410845"/>
            <a:chExt cx="2333811" cy="1737718"/>
          </a:xfrm>
        </p:grpSpPr>
        <p:sp>
          <p:nvSpPr>
            <p:cNvPr id="11" name="Hexagon 10">
              <a:extLst>
                <a:ext uri="{FF2B5EF4-FFF2-40B4-BE49-F238E27FC236}">
                  <a16:creationId xmlns:a16="http://schemas.microsoft.com/office/drawing/2014/main" id="{5C34BD77-8A22-4093-BFA5-E6C8AA2A8FAA}"/>
                </a:ext>
              </a:extLst>
            </p:cNvPr>
            <p:cNvSpPr/>
            <p:nvPr/>
          </p:nvSpPr>
          <p:spPr>
            <a:xfrm>
              <a:off x="8247289" y="1410845"/>
              <a:ext cx="849134" cy="731641"/>
            </a:xfrm>
            <a:prstGeom prst="hexagon">
              <a:avLst>
                <a:gd name="adj" fmla="val 28900"/>
                <a:gd name="vf" fmla="val 11547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0" tIns="0" rIns="0" bIns="0"/>
            <a:lstStyle/>
            <a:p>
              <a:endParaRPr lang="en-GB">
                <a:solidFill>
                  <a:schemeClr val="bg1"/>
                </a:solidFill>
              </a:endParaRPr>
            </a:p>
          </p:txBody>
        </p:sp>
        <p:grpSp>
          <p:nvGrpSpPr>
            <p:cNvPr id="12" name="Group 11">
              <a:extLst>
                <a:ext uri="{FF2B5EF4-FFF2-40B4-BE49-F238E27FC236}">
                  <a16:creationId xmlns:a16="http://schemas.microsoft.com/office/drawing/2014/main" id="{CC00614E-4392-4D3B-8965-A2C58617FB6F}"/>
                </a:ext>
              </a:extLst>
            </p:cNvPr>
            <p:cNvGrpSpPr/>
            <p:nvPr/>
          </p:nvGrpSpPr>
          <p:grpSpPr>
            <a:xfrm>
              <a:off x="8736772" y="1553002"/>
              <a:ext cx="1844328" cy="1595561"/>
              <a:chOff x="3756620" y="981377"/>
              <a:chExt cx="1844328" cy="1595561"/>
            </a:xfrm>
          </p:grpSpPr>
          <p:sp>
            <p:nvSpPr>
              <p:cNvPr id="13" name="Hexagon 12">
                <a:extLst>
                  <a:ext uri="{FF2B5EF4-FFF2-40B4-BE49-F238E27FC236}">
                    <a16:creationId xmlns:a16="http://schemas.microsoft.com/office/drawing/2014/main" id="{238B185B-B1D6-4FD7-8EC6-B110E5145D70}"/>
                  </a:ext>
                </a:extLst>
              </p:cNvPr>
              <p:cNvSpPr/>
              <p:nvPr/>
            </p:nvSpPr>
            <p:spPr>
              <a:xfrm>
                <a:off x="3756620" y="981377"/>
                <a:ext cx="1844328" cy="1595561"/>
              </a:xfrm>
              <a:prstGeom prst="hexagon">
                <a:avLst>
                  <a:gd name="adj" fmla="val 28570"/>
                  <a:gd name="vf" fmla="val 115470"/>
                </a:avLst>
              </a:prstGeom>
              <a:solidFill>
                <a:srgbClr val="60C3CE"/>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0" tIns="0" rIns="0" bIns="0"/>
              <a:lstStyle/>
              <a:p>
                <a:endParaRPr lang="en-GB"/>
              </a:p>
            </p:txBody>
          </p:sp>
          <p:sp>
            <p:nvSpPr>
              <p:cNvPr id="15" name="Hexagon 5">
                <a:extLst>
                  <a:ext uri="{FF2B5EF4-FFF2-40B4-BE49-F238E27FC236}">
                    <a16:creationId xmlns:a16="http://schemas.microsoft.com/office/drawing/2014/main" id="{954F1484-48E5-4CC0-89FD-25BB9C0345FD}"/>
                  </a:ext>
                </a:extLst>
              </p:cNvPr>
              <p:cNvSpPr txBox="1"/>
              <p:nvPr/>
            </p:nvSpPr>
            <p:spPr>
              <a:xfrm>
                <a:off x="4062265" y="1245796"/>
                <a:ext cx="1233038" cy="10667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JM" sz="1100" b="1" kern="1200">
                    <a:solidFill>
                      <a:schemeClr val="bg1"/>
                    </a:solidFill>
                  </a:rPr>
                  <a:t>SRP2</a:t>
                </a:r>
              </a:p>
              <a:p>
                <a:pPr marL="0" lvl="0" indent="0" algn="ctr" defTabSz="622300">
                  <a:lnSpc>
                    <a:spcPct val="90000"/>
                  </a:lnSpc>
                  <a:spcBef>
                    <a:spcPct val="0"/>
                  </a:spcBef>
                  <a:spcAft>
                    <a:spcPct val="35000"/>
                  </a:spcAft>
                  <a:buNone/>
                </a:pPr>
                <a:r>
                  <a:rPr lang="en-JM" sz="1100" kern="1200">
                    <a:solidFill>
                      <a:schemeClr val="bg1"/>
                    </a:solidFill>
                  </a:rPr>
                  <a:t>Standardize methodologies for biodiversity assessments</a:t>
                </a:r>
              </a:p>
            </p:txBody>
          </p:sp>
        </p:grpSp>
      </p:grpSp>
      <p:grpSp>
        <p:nvGrpSpPr>
          <p:cNvPr id="6" name="Group 5">
            <a:extLst>
              <a:ext uri="{FF2B5EF4-FFF2-40B4-BE49-F238E27FC236}">
                <a16:creationId xmlns:a16="http://schemas.microsoft.com/office/drawing/2014/main" id="{C1FB6FE0-093A-472F-8D93-26C4FD0CEB3C}"/>
              </a:ext>
            </a:extLst>
          </p:cNvPr>
          <p:cNvGrpSpPr/>
          <p:nvPr/>
        </p:nvGrpSpPr>
        <p:grpSpPr>
          <a:xfrm>
            <a:off x="9053449" y="1803400"/>
            <a:ext cx="1491615" cy="1296162"/>
            <a:chOff x="2065156" y="0"/>
            <a:chExt cx="1844328" cy="1595561"/>
          </a:xfrm>
        </p:grpSpPr>
        <p:sp>
          <p:nvSpPr>
            <p:cNvPr id="9" name="Hexagon 8">
              <a:extLst>
                <a:ext uri="{FF2B5EF4-FFF2-40B4-BE49-F238E27FC236}">
                  <a16:creationId xmlns:a16="http://schemas.microsoft.com/office/drawing/2014/main" id="{C2C3867E-AB4D-440D-8E50-0DB75954CEBA}"/>
                </a:ext>
              </a:extLst>
            </p:cNvPr>
            <p:cNvSpPr/>
            <p:nvPr/>
          </p:nvSpPr>
          <p:spPr>
            <a:xfrm>
              <a:off x="2065156" y="0"/>
              <a:ext cx="1844328" cy="1595561"/>
            </a:xfrm>
            <a:prstGeom prst="hexagon">
              <a:avLst>
                <a:gd name="adj" fmla="val 28570"/>
                <a:gd name="vf" fmla="val 115470"/>
              </a:avLst>
            </a:prstGeom>
            <a:solidFill>
              <a:srgbClr val="002F6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0" tIns="0" rIns="0" bIns="0"/>
            <a:lstStyle/>
            <a:p>
              <a:endParaRPr lang="en-GB"/>
            </a:p>
          </p:txBody>
        </p:sp>
        <p:sp>
          <p:nvSpPr>
            <p:cNvPr id="10" name="Hexagon 4">
              <a:extLst>
                <a:ext uri="{FF2B5EF4-FFF2-40B4-BE49-F238E27FC236}">
                  <a16:creationId xmlns:a16="http://schemas.microsoft.com/office/drawing/2014/main" id="{790033F5-C942-4942-91AB-11CD16AEA94D}"/>
                </a:ext>
              </a:extLst>
            </p:cNvPr>
            <p:cNvSpPr txBox="1"/>
            <p:nvPr/>
          </p:nvSpPr>
          <p:spPr>
            <a:xfrm>
              <a:off x="2370801" y="264419"/>
              <a:ext cx="1233038" cy="10667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JM" sz="1300" b="1" kern="1200">
                  <a:solidFill>
                    <a:schemeClr val="bg1"/>
                  </a:solidFill>
                </a:rPr>
                <a:t>SRP1</a:t>
              </a:r>
            </a:p>
            <a:p>
              <a:pPr marL="0" lvl="0" indent="0" algn="ctr" defTabSz="711200">
                <a:lnSpc>
                  <a:spcPct val="90000"/>
                </a:lnSpc>
                <a:spcBef>
                  <a:spcPct val="0"/>
                </a:spcBef>
                <a:spcAft>
                  <a:spcPct val="35000"/>
                </a:spcAft>
                <a:buNone/>
              </a:pPr>
              <a:r>
                <a:rPr lang="en-JM" sz="1300" kern="1200">
                  <a:solidFill>
                    <a:schemeClr val="bg1"/>
                  </a:solidFill>
                </a:rPr>
                <a:t>Advance knowledge of deep-sea ecosystems</a:t>
              </a:r>
            </a:p>
          </p:txBody>
        </p:sp>
      </p:grpSp>
      <p:grpSp>
        <p:nvGrpSpPr>
          <p:cNvPr id="32" name="Group 31">
            <a:extLst>
              <a:ext uri="{FF2B5EF4-FFF2-40B4-BE49-F238E27FC236}">
                <a16:creationId xmlns:a16="http://schemas.microsoft.com/office/drawing/2014/main" id="{9C372D64-A9CC-4790-9933-22CB7BA3224A}"/>
              </a:ext>
            </a:extLst>
          </p:cNvPr>
          <p:cNvGrpSpPr/>
          <p:nvPr/>
        </p:nvGrpSpPr>
        <p:grpSpPr>
          <a:xfrm>
            <a:off x="8878570" y="3223006"/>
            <a:ext cx="1820799" cy="1573911"/>
            <a:chOff x="1857846" y="1770650"/>
            <a:chExt cx="2250573" cy="1946836"/>
          </a:xfrm>
        </p:grpSpPr>
        <p:sp>
          <p:nvSpPr>
            <p:cNvPr id="33" name="Hexagon 32">
              <a:extLst>
                <a:ext uri="{FF2B5EF4-FFF2-40B4-BE49-F238E27FC236}">
                  <a16:creationId xmlns:a16="http://schemas.microsoft.com/office/drawing/2014/main" id="{A522B5A6-C971-4130-AF97-60BFF3A75EC5}"/>
                </a:ext>
              </a:extLst>
            </p:cNvPr>
            <p:cNvSpPr/>
            <p:nvPr/>
          </p:nvSpPr>
          <p:spPr>
            <a:xfrm>
              <a:off x="1857846" y="1770650"/>
              <a:ext cx="2250573" cy="1946836"/>
            </a:xfrm>
            <a:prstGeom prst="hexagon">
              <a:avLst>
                <a:gd name="adj" fmla="val 28570"/>
                <a:gd name="vf" fmla="val 115470"/>
              </a:avLst>
            </a:prstGeom>
            <a:solidFill>
              <a:srgbClr val="C59C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0" tIns="0" rIns="0" bIns="0"/>
            <a:lstStyle/>
            <a:p>
              <a:endParaRPr lang="en-GB"/>
            </a:p>
          </p:txBody>
        </p:sp>
        <p:sp>
          <p:nvSpPr>
            <p:cNvPr id="34" name="Hexagon 4">
              <a:extLst>
                <a:ext uri="{FF2B5EF4-FFF2-40B4-BE49-F238E27FC236}">
                  <a16:creationId xmlns:a16="http://schemas.microsoft.com/office/drawing/2014/main" id="{517D4387-5B5D-40B2-BA73-69BDB7318DC3}"/>
                </a:ext>
              </a:extLst>
            </p:cNvPr>
            <p:cNvSpPr txBox="1"/>
            <p:nvPr/>
          </p:nvSpPr>
          <p:spPr>
            <a:xfrm>
              <a:off x="2230797" y="2093268"/>
              <a:ext cx="1504671" cy="13016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1600" b="1" kern="1200">
                  <a:solidFill>
                    <a:schemeClr val="bg1"/>
                  </a:solidFill>
                </a:rPr>
                <a:t>Strategic research priorities</a:t>
              </a:r>
              <a:endParaRPr lang="en-JM" sz="1600" b="1" kern="1200">
                <a:solidFill>
                  <a:schemeClr val="bg1"/>
                </a:solidFill>
              </a:endParaRPr>
            </a:p>
          </p:txBody>
        </p:sp>
      </p:grpSp>
      <p:sp>
        <p:nvSpPr>
          <p:cNvPr id="38" name="Title 4">
            <a:extLst>
              <a:ext uri="{FF2B5EF4-FFF2-40B4-BE49-F238E27FC236}">
                <a16:creationId xmlns:a16="http://schemas.microsoft.com/office/drawing/2014/main" id="{528C2206-20F6-B608-5472-1807E780018B}"/>
              </a:ext>
            </a:extLst>
          </p:cNvPr>
          <p:cNvSpPr txBox="1">
            <a:spLocks/>
          </p:cNvSpPr>
          <p:nvPr/>
        </p:nvSpPr>
        <p:spPr>
          <a:xfrm>
            <a:off x="2921000" y="457200"/>
            <a:ext cx="8763000" cy="1168400"/>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pPr marL="0" indent="0" algn="l">
              <a:buNone/>
            </a:pPr>
            <a:r>
              <a:rPr lang="en-JM" sz="2600" b="1" dirty="0">
                <a:solidFill>
                  <a:srgbClr val="002F6C"/>
                </a:solidFill>
                <a:latin typeface="Helvetica World Bold"/>
              </a:rPr>
              <a:t>Strategic research priorities</a:t>
            </a:r>
          </a:p>
        </p:txBody>
      </p:sp>
      <p:sp>
        <p:nvSpPr>
          <p:cNvPr id="39" name="TextBox 38">
            <a:extLst>
              <a:ext uri="{FF2B5EF4-FFF2-40B4-BE49-F238E27FC236}">
                <a16:creationId xmlns:a16="http://schemas.microsoft.com/office/drawing/2014/main" id="{056B0172-8B46-BA09-6861-B9CE2B8B63F8}"/>
              </a:ext>
            </a:extLst>
          </p:cNvPr>
          <p:cNvSpPr txBox="1"/>
          <p:nvPr/>
        </p:nvSpPr>
        <p:spPr>
          <a:xfrm>
            <a:off x="508000" y="2921000"/>
            <a:ext cx="6350000" cy="1841500"/>
          </a:xfrm>
          <a:prstGeom prst="rect">
            <a:avLst/>
          </a:prstGeom>
          <a:noFill/>
        </p:spPr>
        <p:txBody>
          <a:bodyPr wrap="square" lIns="91440" tIns="45720" rIns="91440" bIns="45720" rtlCol="0" anchor="t">
            <a:spAutoFit/>
          </a:bodyPr>
          <a:lstStyle/>
          <a:p>
            <a:pPr marL="342900" indent="-342900">
              <a:buFont typeface="Symbol" pitchFamily="2" charset="2"/>
              <a:buChar char=""/>
            </a:pPr>
            <a:r>
              <a:rPr lang="en-GB" sz="2400" dirty="0">
                <a:solidFill>
                  <a:srgbClr val="002060"/>
                </a:solidFill>
                <a:latin typeface="Arial"/>
                <a:cs typeface="Arial"/>
              </a:rPr>
              <a:t>Yearly progress report (ISBA/26/A/25) </a:t>
            </a:r>
            <a:endParaRPr lang="en-US" sz="2400" dirty="0">
              <a:solidFill>
                <a:srgbClr val="002060"/>
              </a:solidFill>
              <a:latin typeface="Arial" panose="020B0604020202020204" pitchFamily="34" charset="0"/>
              <a:cs typeface="Arial" panose="020B0604020202020204" pitchFamily="34" charset="0"/>
            </a:endParaRPr>
          </a:p>
          <a:p>
            <a:pPr marL="342900" lvl="0" indent="-342900">
              <a:buFont typeface="Symbol" pitchFamily="2" charset="2"/>
              <a:buChar char=""/>
            </a:pPr>
            <a:r>
              <a:rPr lang="en-US" sz="2400" dirty="0">
                <a:solidFill>
                  <a:srgbClr val="002060"/>
                </a:solidFill>
                <a:latin typeface="Arial"/>
                <a:ea typeface="Arial" panose="020F0502020204030204" pitchFamily="34" charset="0"/>
                <a:cs typeface="Arial"/>
              </a:rPr>
              <a:t>Funded by internal </a:t>
            </a:r>
            <a:r>
              <a:rPr lang="en-US" sz="2400" dirty="0">
                <a:solidFill>
                  <a:srgbClr val="002060"/>
                </a:solidFill>
                <a:effectLst/>
                <a:latin typeface="Arial"/>
                <a:ea typeface="Arial" panose="020F0502020204030204" pitchFamily="34" charset="0"/>
                <a:cs typeface="Arial"/>
              </a:rPr>
              <a:t>&amp; external budget</a:t>
            </a:r>
          </a:p>
          <a:p>
            <a:pPr marL="342900" indent="-342900">
              <a:buFont typeface="Symbol" pitchFamily="2" charset="2"/>
              <a:buChar char=""/>
            </a:pPr>
            <a:r>
              <a:rPr lang="en-US" sz="2400" dirty="0">
                <a:solidFill>
                  <a:srgbClr val="002060"/>
                </a:solidFill>
                <a:latin typeface="Arial"/>
                <a:ea typeface="Arial" panose="020F0502020204030204" pitchFamily="34" charset="0"/>
                <a:cs typeface="Arial"/>
              </a:rPr>
              <a:t>SRP IV to increase through decisions of Council</a:t>
            </a:r>
            <a:endParaRPr lang="en-BE" dirty="0">
              <a:solidFill>
                <a:srgbClr val="002060"/>
              </a:solidFill>
              <a:effectLst/>
              <a:latin typeface="Arial" panose="020B0604020202020204" pitchFamily="34" charset="0"/>
              <a:ea typeface="Arial" panose="020F0502020204030204" pitchFamily="34" charset="0"/>
              <a:cs typeface="Arial" panose="020B0604020202020204" pitchFamily="34" charset="0"/>
            </a:endParaRPr>
          </a:p>
          <a:p>
            <a:endParaRPr lang="en-BE" dirty="0">
              <a:solidFill>
                <a:srgbClr val="002F6C"/>
              </a:solidFill>
              <a:latin typeface="Arial"/>
            </a:endParaRPr>
          </a:p>
        </p:txBody>
      </p:sp>
      <p:grpSp>
        <p:nvGrpSpPr>
          <p:cNvPr id="41" name="Eden ISA logo"/>
          <p:cNvGrpSpPr/>
          <p:nvPr/>
        </p:nvGrpSpPr>
        <p:grpSpPr>
          <a:xfrm>
            <a:off x="508000" y="457200"/>
            <a:ext cx="2159000" cy="1162182"/>
            <a:chOff x="0" y="0"/>
            <a:chExt cx="5777806" cy="3110172"/>
          </a:xfrm>
        </p:grpSpPr>
        <p:sp>
          <p:nvSpPr>
            <p:cNvPr id="42" name="Freeform 7"/>
            <p:cNvSpPr/>
            <p:nvPr/>
          </p:nvSpPr>
          <p:spPr>
            <a:xfrm>
              <a:off x="0" y="2202575"/>
              <a:ext cx="5777806" cy="907597"/>
            </a:xfrm>
            <a:custGeom>
              <a:avLst/>
              <a:gdLst/>
              <a:ahLst/>
              <a:cxnLst/>
              <a:rect l="l" t="t" r="r" b="b"/>
              <a:pathLst>
                <a:path w="5777806" h="907597">
                  <a:moveTo>
                    <a:pt x="0" y="0"/>
                  </a:moveTo>
                  <a:lnTo>
                    <a:pt x="5777806" y="0"/>
                  </a:lnTo>
                  <a:lnTo>
                    <a:pt x="5777806" y="907597"/>
                  </a:lnTo>
                  <a:lnTo>
                    <a:pt x="0" y="907597"/>
                  </a:lnTo>
                  <a:lnTo>
                    <a:pt x="0" y="0"/>
                  </a:lnTo>
                  <a:close/>
                </a:path>
              </a:pathLst>
            </a:custGeom>
            <a:blipFill>
              <a:blip r:embed="rId4"/>
              <a:stretch>
                <a:fillRect/>
              </a:stretch>
            </a:blipFill>
          </p:spPr>
          <p:txBody>
            <a:bodyPr/>
            <a:lstStyle/>
            <a:p>
              <a:endParaRPr lang="en-US"/>
            </a:p>
          </p:txBody>
        </p:sp>
        <p:sp>
          <p:nvSpPr>
            <p:cNvPr id="43" name="Freeform 8"/>
            <p:cNvSpPr/>
            <p:nvPr/>
          </p:nvSpPr>
          <p:spPr>
            <a:xfrm>
              <a:off x="197541" y="0"/>
              <a:ext cx="1429239" cy="1903791"/>
            </a:xfrm>
            <a:custGeom>
              <a:avLst/>
              <a:gdLst/>
              <a:ahLst/>
              <a:cxnLst/>
              <a:rect l="l" t="t" r="r" b="b"/>
              <a:pathLst>
                <a:path w="1429239" h="1903791">
                  <a:moveTo>
                    <a:pt x="0" y="0"/>
                  </a:moveTo>
                  <a:lnTo>
                    <a:pt x="1429239" y="0"/>
                  </a:lnTo>
                  <a:lnTo>
                    <a:pt x="1429239" y="1903791"/>
                  </a:lnTo>
                  <a:lnTo>
                    <a:pt x="0" y="1903791"/>
                  </a:lnTo>
                  <a:lnTo>
                    <a:pt x="0" y="0"/>
                  </a:lnTo>
                  <a:close/>
                </a:path>
              </a:pathLst>
            </a:custGeom>
            <a:blipFill>
              <a:blip r:embed="rId5"/>
              <a:stretch>
                <a:fillRect/>
              </a:stretch>
            </a:blipFill>
          </p:spPr>
          <p:txBody>
            <a:bodyPr/>
            <a:lstStyle/>
            <a:p>
              <a:endParaRPr lang="en-US"/>
            </a:p>
          </p:txBody>
        </p:sp>
        <p:sp>
          <p:nvSpPr>
            <p:cNvPr id="44" name="Freeform 9"/>
            <p:cNvSpPr/>
            <p:nvPr/>
          </p:nvSpPr>
          <p:spPr>
            <a:xfrm>
              <a:off x="2208558" y="254258"/>
              <a:ext cx="1376672" cy="1395276"/>
            </a:xfrm>
            <a:custGeom>
              <a:avLst/>
              <a:gdLst/>
              <a:ahLst/>
              <a:cxnLst/>
              <a:rect l="l" t="t" r="r" b="b"/>
              <a:pathLst>
                <a:path w="1376672" h="1395276">
                  <a:moveTo>
                    <a:pt x="0" y="0"/>
                  </a:moveTo>
                  <a:lnTo>
                    <a:pt x="1376673" y="0"/>
                  </a:lnTo>
                  <a:lnTo>
                    <a:pt x="1376673" y="1395276"/>
                  </a:lnTo>
                  <a:lnTo>
                    <a:pt x="0" y="1395276"/>
                  </a:lnTo>
                  <a:lnTo>
                    <a:pt x="0" y="0"/>
                  </a:lnTo>
                  <a:close/>
                </a:path>
              </a:pathLst>
            </a:custGeom>
            <a:blipFill>
              <a:blip r:embed="rId6"/>
              <a:stretch>
                <a:fillRect/>
              </a:stretch>
            </a:blipFill>
          </p:spPr>
          <p:txBody>
            <a:bodyPr/>
            <a:lstStyle/>
            <a:p>
              <a:endParaRPr lang="en-US"/>
            </a:p>
          </p:txBody>
        </p:sp>
        <p:sp>
          <p:nvSpPr>
            <p:cNvPr id="45" name="Freeform 10"/>
            <p:cNvSpPr/>
            <p:nvPr/>
          </p:nvSpPr>
          <p:spPr>
            <a:xfrm>
              <a:off x="4190991" y="254258"/>
              <a:ext cx="1461022" cy="1395276"/>
            </a:xfrm>
            <a:custGeom>
              <a:avLst/>
              <a:gdLst/>
              <a:ahLst/>
              <a:cxnLst/>
              <a:rect l="l" t="t" r="r" b="b"/>
              <a:pathLst>
                <a:path w="1461022" h="1395276">
                  <a:moveTo>
                    <a:pt x="0" y="0"/>
                  </a:moveTo>
                  <a:lnTo>
                    <a:pt x="1461022" y="0"/>
                  </a:lnTo>
                  <a:lnTo>
                    <a:pt x="1461022" y="1395276"/>
                  </a:lnTo>
                  <a:lnTo>
                    <a:pt x="0" y="1395276"/>
                  </a:lnTo>
                  <a:lnTo>
                    <a:pt x="0" y="0"/>
                  </a:lnTo>
                  <a:close/>
                </a:path>
              </a:pathLst>
            </a:custGeom>
            <a:blipFill>
              <a:blip r:embed="rId7"/>
              <a:stretch>
                <a:fillRect/>
              </a:stretch>
            </a:blipFill>
          </p:spPr>
          <p:txBody>
            <a:bodyPr/>
            <a:lstStyle/>
            <a:p>
              <a:endParaRPr lang="en-US"/>
            </a:p>
          </p:txBody>
        </p:sp>
      </p:grpSp>
    </p:spTree>
    <p:extLst>
      <p:ext uri="{BB962C8B-B14F-4D97-AF65-F5344CB8AC3E}">
        <p14:creationId xmlns:p14="http://schemas.microsoft.com/office/powerpoint/2010/main" val="1732122247"/>
      </p:ext>
    </p:extLst>
  </p:cSld>
  <p:clrMapOvr>
    <a:masterClrMapping/>
  </p:clrMapOvr>
  <mc:AlternateContent xmlns:mc="http://schemas.openxmlformats.org/markup-compatibility/2006">
    <mc:Choice xmlns:p14="http://schemas.microsoft.com/office/powerpoint/2010/main" Requires="p14">
      <p:transition spd="slow" p14:dur="2000" advTm="51463"/>
    </mc:Choice>
    <mc:Fallback>
      <p:transition spd="slow" advTm="51463"/>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FFFFFF">
            <a:alpha val="100000"/>
          </a:srgbClr>
        </a:solidFill>
        <a:effectLst/>
      </p:bgPr>
    </p:bg>
    <p:spTree>
      <p:nvGrpSpPr>
        <p:cNvPr id="1" name=""/>
        <p:cNvGrpSpPr/>
        <p:nvPr/>
      </p:nvGrpSpPr>
      <p:grpSpPr>
        <a:xfrm>
          <a:off x="0" y="0"/>
          <a:ext cx="0" cy="0"/>
          <a:chOff x="0" y="0"/>
          <a:chExt cx="0" cy="0"/>
        </a:xfrm>
      </p:grpSpPr>
      <p:sp>
        <p:nvSpPr>
          <p:cNvPr id="32" name="Eden wave band"/>
          <p:cNvSpPr/>
          <p:nvPr/>
        </p:nvSpPr>
        <p:spPr>
          <a:xfrm>
            <a:off x="95694" y="6306215"/>
            <a:ext cx="12271307" cy="6902610"/>
          </a:xfrm>
          <a:custGeom>
            <a:avLst/>
            <a:gdLst/>
            <a:ahLst/>
            <a:cxnLst/>
            <a:rect l="l" t="t" r="r" b="b"/>
            <a:pathLst>
              <a:path w="18406960" h="10353915">
                <a:moveTo>
                  <a:pt x="0" y="0"/>
                </a:moveTo>
                <a:lnTo>
                  <a:pt x="18406960" y="0"/>
                </a:lnTo>
                <a:lnTo>
                  <a:pt x="18406960" y="10353915"/>
                </a:lnTo>
                <a:lnTo>
                  <a:pt x="0" y="103539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00" name="Eden navy panel"/>
          <p:cNvSpPr/>
          <p:nvPr/>
        </p:nvSpPr>
        <p:spPr>
          <a:xfrm>
            <a:off x="0" y="1714500"/>
            <a:ext cx="12192000" cy="4445000"/>
          </a:xfrm>
          <a:prstGeom prst="rect">
            <a:avLst/>
          </a:prstGeom>
          <a:solidFill>
            <a:srgbClr val="002F6C"/>
          </a:solidFill>
          <a:ln>
            <a:noFill/>
          </a:ln>
        </p:spPr>
        <p:txBody>
          <a:bodyPr/>
          <a:lstStyle/>
          <a:p>
            <a:endParaRPr lang="en-US"/>
          </a:p>
        </p:txBody>
      </p:sp>
      <p:pic>
        <p:nvPicPr>
          <p:cNvPr id="4" name="Picture 3" descr="Icon&#10;&#10;Description automatically generated">
            <a:extLst>
              <a:ext uri="{FF2B5EF4-FFF2-40B4-BE49-F238E27FC236}">
                <a16:creationId xmlns:a16="http://schemas.microsoft.com/office/drawing/2014/main" id="{BEC30710-03B6-EC32-BC7D-6D88D0F4B64E}"/>
              </a:ext>
            </a:extLst>
          </p:cNvPr>
          <p:cNvPicPr>
            <a:picLocks noChangeAspect="1"/>
          </p:cNvPicPr>
          <p:nvPr/>
        </p:nvPicPr>
        <p:blipFill>
          <a:blip r:embed="rId4"/>
          <a:stretch>
            <a:fillRect/>
          </a:stretch>
        </p:blipFill>
        <p:spPr>
          <a:xfrm>
            <a:off x="3087370" y="1854200"/>
            <a:ext cx="635635" cy="635635"/>
          </a:xfrm>
          <a:prstGeom prst="rect">
            <a:avLst/>
          </a:prstGeom>
        </p:spPr>
      </p:pic>
      <p:pic>
        <p:nvPicPr>
          <p:cNvPr id="6" name="Picture 5" descr="Icon&#10;&#10;Description automatically generated">
            <a:extLst>
              <a:ext uri="{FF2B5EF4-FFF2-40B4-BE49-F238E27FC236}">
                <a16:creationId xmlns:a16="http://schemas.microsoft.com/office/drawing/2014/main" id="{39FAA802-49E1-8F4C-97F1-5E930A530081}"/>
              </a:ext>
            </a:extLst>
          </p:cNvPr>
          <p:cNvPicPr>
            <a:picLocks noChangeAspect="1"/>
          </p:cNvPicPr>
          <p:nvPr/>
        </p:nvPicPr>
        <p:blipFill>
          <a:blip r:embed="rId5"/>
          <a:stretch>
            <a:fillRect/>
          </a:stretch>
        </p:blipFill>
        <p:spPr>
          <a:xfrm>
            <a:off x="1651000" y="2985135"/>
            <a:ext cx="635635" cy="635635"/>
          </a:xfrm>
          <a:prstGeom prst="rect">
            <a:avLst/>
          </a:prstGeom>
        </p:spPr>
      </p:pic>
      <p:pic>
        <p:nvPicPr>
          <p:cNvPr id="8" name="Picture 7" descr="Icon&#10;&#10;Description automatically generated">
            <a:extLst>
              <a:ext uri="{FF2B5EF4-FFF2-40B4-BE49-F238E27FC236}">
                <a16:creationId xmlns:a16="http://schemas.microsoft.com/office/drawing/2014/main" id="{FA5DE7BF-88FE-719C-03D5-0F65DADD5423}"/>
              </a:ext>
            </a:extLst>
          </p:cNvPr>
          <p:cNvPicPr>
            <a:picLocks noChangeAspect="1"/>
          </p:cNvPicPr>
          <p:nvPr/>
        </p:nvPicPr>
        <p:blipFill>
          <a:blip r:embed="rId6"/>
          <a:stretch>
            <a:fillRect/>
          </a:stretch>
        </p:blipFill>
        <p:spPr>
          <a:xfrm>
            <a:off x="4457700" y="2960370"/>
            <a:ext cx="635635" cy="635635"/>
          </a:xfrm>
          <a:prstGeom prst="rect">
            <a:avLst/>
          </a:prstGeom>
        </p:spPr>
      </p:pic>
      <p:pic>
        <p:nvPicPr>
          <p:cNvPr id="10" name="Picture 9" descr="Shape&#10;&#10;Description automatically generated">
            <a:extLst>
              <a:ext uri="{FF2B5EF4-FFF2-40B4-BE49-F238E27FC236}">
                <a16:creationId xmlns:a16="http://schemas.microsoft.com/office/drawing/2014/main" id="{BE88AEA6-8CD4-6722-C59A-C6C1042778C5}"/>
              </a:ext>
            </a:extLst>
          </p:cNvPr>
          <p:cNvPicPr>
            <a:picLocks noChangeAspect="1"/>
          </p:cNvPicPr>
          <p:nvPr/>
        </p:nvPicPr>
        <p:blipFill>
          <a:blip r:embed="rId7"/>
          <a:stretch>
            <a:fillRect/>
          </a:stretch>
        </p:blipFill>
        <p:spPr>
          <a:xfrm>
            <a:off x="2228850" y="4751705"/>
            <a:ext cx="676910" cy="676910"/>
          </a:xfrm>
          <a:prstGeom prst="rect">
            <a:avLst/>
          </a:prstGeom>
        </p:spPr>
      </p:pic>
      <p:pic>
        <p:nvPicPr>
          <p:cNvPr id="12" name="Picture 11" descr="Icon&#10;&#10;Description automatically generated">
            <a:extLst>
              <a:ext uri="{FF2B5EF4-FFF2-40B4-BE49-F238E27FC236}">
                <a16:creationId xmlns:a16="http://schemas.microsoft.com/office/drawing/2014/main" id="{EBB81D05-9F4F-3228-112E-D9AE6B44B712}"/>
              </a:ext>
            </a:extLst>
          </p:cNvPr>
          <p:cNvPicPr>
            <a:picLocks noChangeAspect="1"/>
          </p:cNvPicPr>
          <p:nvPr/>
        </p:nvPicPr>
        <p:blipFill>
          <a:blip r:embed="rId8"/>
          <a:stretch>
            <a:fillRect/>
          </a:stretch>
        </p:blipFill>
        <p:spPr>
          <a:xfrm>
            <a:off x="3822065" y="4751705"/>
            <a:ext cx="635635" cy="635635"/>
          </a:xfrm>
          <a:prstGeom prst="rect">
            <a:avLst/>
          </a:prstGeom>
        </p:spPr>
      </p:pic>
      <p:sp>
        <p:nvSpPr>
          <p:cNvPr id="13" name="TextBox 12">
            <a:extLst>
              <a:ext uri="{FF2B5EF4-FFF2-40B4-BE49-F238E27FC236}">
                <a16:creationId xmlns:a16="http://schemas.microsoft.com/office/drawing/2014/main" id="{1C20F689-33A0-EC01-26CD-AF6C37528429}"/>
              </a:ext>
            </a:extLst>
          </p:cNvPr>
          <p:cNvSpPr txBox="1"/>
          <p:nvPr/>
        </p:nvSpPr>
        <p:spPr>
          <a:xfrm>
            <a:off x="2971800" y="2547620"/>
            <a:ext cx="891540" cy="462280"/>
          </a:xfrm>
          <a:prstGeom prst="rect">
            <a:avLst/>
          </a:prstGeom>
          <a:noFill/>
        </p:spPr>
        <p:txBody>
          <a:bodyPr wrap="none" lIns="0" tIns="0" rIns="0" bIns="0" rtlCol="0">
            <a:spAutoFit/>
          </a:bodyPr>
          <a:lstStyle/>
          <a:p>
            <a:pPr algn="ctr"/>
            <a:r>
              <a:rPr lang="en-US" sz="1500" b="1">
                <a:solidFill>
                  <a:schemeClr val="bg1"/>
                </a:solidFill>
              </a:rPr>
              <a:t>New </a:t>
            </a:r>
          </a:p>
          <a:p>
            <a:pPr algn="ctr"/>
            <a:r>
              <a:rPr lang="en-US" sz="1500" b="1">
                <a:solidFill>
                  <a:schemeClr val="bg1"/>
                </a:solidFill>
              </a:rPr>
              <a:t>Knowledge</a:t>
            </a:r>
            <a:endParaRPr lang="en-JM" sz="1500" b="1">
              <a:solidFill>
                <a:schemeClr val="bg1"/>
              </a:solidFill>
            </a:endParaRPr>
          </a:p>
        </p:txBody>
      </p:sp>
      <p:sp>
        <p:nvSpPr>
          <p:cNvPr id="14" name="TextBox 13">
            <a:extLst>
              <a:ext uri="{FF2B5EF4-FFF2-40B4-BE49-F238E27FC236}">
                <a16:creationId xmlns:a16="http://schemas.microsoft.com/office/drawing/2014/main" id="{018195CF-03AE-1F55-18D8-B6D95B4CF1B6}"/>
              </a:ext>
            </a:extLst>
          </p:cNvPr>
          <p:cNvSpPr txBox="1"/>
          <p:nvPr/>
        </p:nvSpPr>
        <p:spPr>
          <a:xfrm>
            <a:off x="1651000" y="3637280"/>
            <a:ext cx="643890" cy="462280"/>
          </a:xfrm>
          <a:prstGeom prst="rect">
            <a:avLst/>
          </a:prstGeom>
          <a:noFill/>
        </p:spPr>
        <p:txBody>
          <a:bodyPr wrap="none" lIns="0" tIns="0" rIns="0" bIns="0" rtlCol="0">
            <a:spAutoFit/>
          </a:bodyPr>
          <a:lstStyle/>
          <a:p>
            <a:pPr algn="ctr"/>
            <a:r>
              <a:rPr lang="en-US" sz="1500" b="1">
                <a:solidFill>
                  <a:schemeClr val="bg1"/>
                </a:solidFill>
              </a:rPr>
              <a:t>Data</a:t>
            </a:r>
          </a:p>
          <a:p>
            <a:pPr algn="ctr"/>
            <a:r>
              <a:rPr lang="en-US" sz="1500" b="1">
                <a:solidFill>
                  <a:schemeClr val="bg1"/>
                </a:solidFill>
              </a:rPr>
              <a:t>Sharing</a:t>
            </a:r>
            <a:endParaRPr lang="en-JM" sz="1500" b="1">
              <a:solidFill>
                <a:schemeClr val="bg1"/>
              </a:solidFill>
            </a:endParaRPr>
          </a:p>
        </p:txBody>
      </p:sp>
      <p:sp>
        <p:nvSpPr>
          <p:cNvPr id="15" name="TextBox 14">
            <a:extLst>
              <a:ext uri="{FF2B5EF4-FFF2-40B4-BE49-F238E27FC236}">
                <a16:creationId xmlns:a16="http://schemas.microsoft.com/office/drawing/2014/main" id="{EFB77B4F-72A6-BC06-F8B5-E2B0B3B66FE2}"/>
              </a:ext>
            </a:extLst>
          </p:cNvPr>
          <p:cNvSpPr txBox="1"/>
          <p:nvPr/>
        </p:nvSpPr>
        <p:spPr>
          <a:xfrm>
            <a:off x="4342130" y="3645535"/>
            <a:ext cx="908050" cy="462280"/>
          </a:xfrm>
          <a:prstGeom prst="rect">
            <a:avLst/>
          </a:prstGeom>
          <a:noFill/>
        </p:spPr>
        <p:txBody>
          <a:bodyPr wrap="none" lIns="0" tIns="0" rIns="0" bIns="0" rtlCol="0">
            <a:spAutoFit/>
          </a:bodyPr>
          <a:lstStyle/>
          <a:p>
            <a:pPr algn="ctr"/>
            <a:r>
              <a:rPr lang="en-US" sz="1500" b="1" dirty="0">
                <a:solidFill>
                  <a:schemeClr val="bg1"/>
                </a:solidFill>
              </a:rPr>
              <a:t>Integrative </a:t>
            </a:r>
          </a:p>
          <a:p>
            <a:pPr algn="ctr"/>
            <a:r>
              <a:rPr lang="en-US" sz="1500" b="1" dirty="0">
                <a:solidFill>
                  <a:schemeClr val="bg1"/>
                </a:solidFill>
              </a:rPr>
              <a:t>tools</a:t>
            </a:r>
            <a:endParaRPr lang="en-JM" sz="1500" b="1" dirty="0">
              <a:solidFill>
                <a:schemeClr val="bg1"/>
              </a:solidFill>
            </a:endParaRPr>
          </a:p>
        </p:txBody>
      </p:sp>
      <p:sp>
        <p:nvSpPr>
          <p:cNvPr id="16" name="TextBox 15">
            <a:extLst>
              <a:ext uri="{FF2B5EF4-FFF2-40B4-BE49-F238E27FC236}">
                <a16:creationId xmlns:a16="http://schemas.microsoft.com/office/drawing/2014/main" id="{53B84F9B-975F-64F7-19CB-A225A64FE7CA}"/>
              </a:ext>
            </a:extLst>
          </p:cNvPr>
          <p:cNvSpPr txBox="1"/>
          <p:nvPr/>
        </p:nvSpPr>
        <p:spPr>
          <a:xfrm>
            <a:off x="3764280" y="5428615"/>
            <a:ext cx="1056640" cy="462280"/>
          </a:xfrm>
          <a:prstGeom prst="rect">
            <a:avLst/>
          </a:prstGeom>
          <a:noFill/>
        </p:spPr>
        <p:txBody>
          <a:bodyPr wrap="none" lIns="0" tIns="0" rIns="0" bIns="0" rtlCol="0">
            <a:spAutoFit/>
          </a:bodyPr>
          <a:lstStyle/>
          <a:p>
            <a:pPr algn="ctr"/>
            <a:r>
              <a:rPr lang="en-US" sz="1500" b="1">
                <a:solidFill>
                  <a:schemeClr val="bg1"/>
                </a:solidFill>
              </a:rPr>
              <a:t>Capacity </a:t>
            </a:r>
          </a:p>
          <a:p>
            <a:pPr algn="ctr"/>
            <a:r>
              <a:rPr lang="en-US" sz="1500" b="1">
                <a:solidFill>
                  <a:schemeClr val="bg1"/>
                </a:solidFill>
              </a:rPr>
              <a:t>Development</a:t>
            </a:r>
            <a:endParaRPr lang="en-JM" sz="1500" b="1">
              <a:solidFill>
                <a:schemeClr val="bg1"/>
              </a:solidFill>
            </a:endParaRPr>
          </a:p>
        </p:txBody>
      </p:sp>
      <p:sp>
        <p:nvSpPr>
          <p:cNvPr id="17" name="TextBox 16">
            <a:extLst>
              <a:ext uri="{FF2B5EF4-FFF2-40B4-BE49-F238E27FC236}">
                <a16:creationId xmlns:a16="http://schemas.microsoft.com/office/drawing/2014/main" id="{903555A1-4F7F-AA14-7FEC-CF279326793D}"/>
              </a:ext>
            </a:extLst>
          </p:cNvPr>
          <p:cNvSpPr txBox="1"/>
          <p:nvPr/>
        </p:nvSpPr>
        <p:spPr>
          <a:xfrm>
            <a:off x="2212340" y="5428615"/>
            <a:ext cx="792480" cy="462280"/>
          </a:xfrm>
          <a:prstGeom prst="rect">
            <a:avLst/>
          </a:prstGeom>
          <a:noFill/>
        </p:spPr>
        <p:txBody>
          <a:bodyPr wrap="none" lIns="0" tIns="0" rIns="0" bIns="0" rtlCol="0">
            <a:spAutoFit/>
          </a:bodyPr>
          <a:lstStyle/>
          <a:p>
            <a:pPr algn="ctr"/>
            <a:r>
              <a:rPr lang="en-US" sz="1500" b="1">
                <a:solidFill>
                  <a:schemeClr val="bg1"/>
                </a:solidFill>
              </a:rPr>
              <a:t>Uptake of</a:t>
            </a:r>
          </a:p>
          <a:p>
            <a:pPr algn="ctr"/>
            <a:r>
              <a:rPr lang="en-US" sz="1500" b="1">
                <a:solidFill>
                  <a:schemeClr val="bg1"/>
                </a:solidFill>
              </a:rPr>
              <a:t>Science</a:t>
            </a:r>
            <a:endParaRPr lang="en-JM" sz="1500" b="1">
              <a:solidFill>
                <a:schemeClr val="bg1"/>
              </a:solidFill>
            </a:endParaRPr>
          </a:p>
        </p:txBody>
      </p:sp>
      <p:cxnSp>
        <p:nvCxnSpPr>
          <p:cNvPr id="20" name="Straight Connector 19">
            <a:extLst>
              <a:ext uri="{FF2B5EF4-FFF2-40B4-BE49-F238E27FC236}">
                <a16:creationId xmlns:a16="http://schemas.microsoft.com/office/drawing/2014/main" id="{54BE1BEF-44AC-DC1D-1488-54935B801EF3}"/>
              </a:ext>
            </a:extLst>
          </p:cNvPr>
          <p:cNvCxnSpPr>
            <a:cxnSpLocks/>
          </p:cNvCxnSpPr>
          <p:nvPr/>
        </p:nvCxnSpPr>
        <p:spPr>
          <a:xfrm flipV="1">
            <a:off x="4342130" y="4198620"/>
            <a:ext cx="321945" cy="503555"/>
          </a:xfrm>
          <a:prstGeom prst="line">
            <a:avLst/>
          </a:prstGeom>
          <a:ln w="50800">
            <a:solidFill>
              <a:srgbClr val="60C3CE"/>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A711EE1-A451-5920-6417-4AB3054C901F}"/>
              </a:ext>
            </a:extLst>
          </p:cNvPr>
          <p:cNvCxnSpPr>
            <a:cxnSpLocks/>
          </p:cNvCxnSpPr>
          <p:nvPr/>
        </p:nvCxnSpPr>
        <p:spPr>
          <a:xfrm flipH="1" flipV="1">
            <a:off x="2270125" y="4198620"/>
            <a:ext cx="288925" cy="495300"/>
          </a:xfrm>
          <a:prstGeom prst="line">
            <a:avLst/>
          </a:prstGeom>
          <a:ln w="50800">
            <a:solidFill>
              <a:srgbClr val="60C3CE"/>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47B931E-2C15-2B43-E492-7B72A01ABA86}"/>
              </a:ext>
            </a:extLst>
          </p:cNvPr>
          <p:cNvCxnSpPr>
            <a:cxnSpLocks/>
          </p:cNvCxnSpPr>
          <p:nvPr/>
        </p:nvCxnSpPr>
        <p:spPr>
          <a:xfrm flipV="1">
            <a:off x="2294890" y="2366010"/>
            <a:ext cx="462280" cy="429260"/>
          </a:xfrm>
          <a:prstGeom prst="line">
            <a:avLst/>
          </a:prstGeom>
          <a:ln w="50800">
            <a:solidFill>
              <a:srgbClr val="60C3CE"/>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4A49B91-A312-A548-B8FB-47D1E5C1F43E}"/>
              </a:ext>
            </a:extLst>
          </p:cNvPr>
          <p:cNvCxnSpPr>
            <a:cxnSpLocks/>
          </p:cNvCxnSpPr>
          <p:nvPr/>
        </p:nvCxnSpPr>
        <p:spPr>
          <a:xfrm flipH="1" flipV="1">
            <a:off x="4077970" y="2341245"/>
            <a:ext cx="363220" cy="412750"/>
          </a:xfrm>
          <a:prstGeom prst="line">
            <a:avLst/>
          </a:prstGeom>
          <a:ln w="50800">
            <a:solidFill>
              <a:srgbClr val="60C3CE"/>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4FC86AB-0AD7-6270-EDB8-4B7FEA8A9878}"/>
              </a:ext>
            </a:extLst>
          </p:cNvPr>
          <p:cNvCxnSpPr>
            <a:cxnSpLocks/>
          </p:cNvCxnSpPr>
          <p:nvPr/>
        </p:nvCxnSpPr>
        <p:spPr>
          <a:xfrm flipV="1">
            <a:off x="3120390" y="5147945"/>
            <a:ext cx="594360" cy="0"/>
          </a:xfrm>
          <a:prstGeom prst="line">
            <a:avLst/>
          </a:prstGeom>
          <a:ln w="50800">
            <a:solidFill>
              <a:srgbClr val="60C3CE"/>
            </a:solidFill>
            <a:prstDash val="sysDot"/>
          </a:ln>
        </p:spPr>
        <p:style>
          <a:lnRef idx="1">
            <a:schemeClr val="accent1"/>
          </a:lnRef>
          <a:fillRef idx="0">
            <a:schemeClr val="accent1"/>
          </a:fillRef>
          <a:effectRef idx="0">
            <a:schemeClr val="accent1"/>
          </a:effectRef>
          <a:fontRef idx="minor">
            <a:schemeClr val="tx1"/>
          </a:fontRef>
        </p:style>
      </p:cxnSp>
      <p:pic>
        <p:nvPicPr>
          <p:cNvPr id="31" name="Picture 30" descr="Diagram&#10;&#10;Description automatically generated">
            <a:extLst>
              <a:ext uri="{FF2B5EF4-FFF2-40B4-BE49-F238E27FC236}">
                <a16:creationId xmlns:a16="http://schemas.microsoft.com/office/drawing/2014/main" id="{BA958D7A-C906-7051-672D-03F502187CB8}"/>
              </a:ext>
            </a:extLst>
          </p:cNvPr>
          <p:cNvPicPr>
            <a:picLocks noChangeAspect="1"/>
          </p:cNvPicPr>
          <p:nvPr/>
        </p:nvPicPr>
        <p:blipFill>
          <a:blip r:embed="rId9"/>
          <a:stretch>
            <a:fillRect/>
          </a:stretch>
        </p:blipFill>
        <p:spPr>
          <a:xfrm>
            <a:off x="7747000" y="1905000"/>
            <a:ext cx="2667000" cy="2667000"/>
          </a:xfrm>
          <a:prstGeom prst="rect">
            <a:avLst/>
          </a:prstGeom>
        </p:spPr>
      </p:pic>
      <p:sp>
        <p:nvSpPr>
          <p:cNvPr id="2" name="TextBox 1">
            <a:extLst>
              <a:ext uri="{FF2B5EF4-FFF2-40B4-BE49-F238E27FC236}">
                <a16:creationId xmlns:a16="http://schemas.microsoft.com/office/drawing/2014/main" id="{6C9A549E-389E-0D96-55E9-83FE5943190C}"/>
              </a:ext>
            </a:extLst>
          </p:cNvPr>
          <p:cNvSpPr txBox="1"/>
          <p:nvPr/>
        </p:nvSpPr>
        <p:spPr>
          <a:xfrm>
            <a:off x="6350000" y="4254500"/>
            <a:ext cx="5588000" cy="1460500"/>
          </a:xfrm>
          <a:prstGeom prst="rect">
            <a:avLst/>
          </a:prstGeom>
          <a:noFill/>
          <a:ln>
            <a:noFill/>
          </a:ln>
        </p:spPr>
        <p:txBody>
          <a:bodyPr wrap="square" lIns="91440" tIns="45720" rIns="91440" bIns="45720" rtlCol="0" anchor="t">
            <a:spAutoFit/>
          </a:bodyPr>
          <a:lstStyle/>
          <a:p>
            <a:pPr algn="ctr"/>
            <a:r>
              <a:rPr lang="en-JM" sz="2400" dirty="0">
                <a:solidFill>
                  <a:srgbClr val="60C3CE"/>
                </a:solidFill>
                <a:latin typeface="Arial"/>
                <a:cs typeface="Arial"/>
              </a:rPr>
              <a:t>Innovating Global </a:t>
            </a:r>
            <a:r>
              <a:rPr lang="en-US" sz="2400" b="0" i="0" dirty="0">
                <a:solidFill>
                  <a:srgbClr val="60C3CE"/>
                </a:solidFill>
                <a:effectLst/>
                <a:latin typeface="Helvetica Neue"/>
              </a:rPr>
              <a:t>Scientific Collaboration to Advance Our Understanding of Deep-Sea Biodiversity</a:t>
            </a:r>
            <a:endParaRPr lang="en-JM" sz="2400" dirty="0">
              <a:solidFill>
                <a:srgbClr val="60C3CE"/>
              </a:solidFill>
              <a:latin typeface="Arial" panose="020B0604020202020204" pitchFamily="34" charset="0"/>
              <a:cs typeface="Arial" panose="020B0604020202020204" pitchFamily="34" charset="0"/>
            </a:endParaRPr>
          </a:p>
        </p:txBody>
      </p:sp>
      <p:grpSp>
        <p:nvGrpSpPr>
          <p:cNvPr id="33" name="Eden ISA logo"/>
          <p:cNvGrpSpPr/>
          <p:nvPr/>
        </p:nvGrpSpPr>
        <p:grpSpPr>
          <a:xfrm>
            <a:off x="508000" y="457200"/>
            <a:ext cx="2159000" cy="1162182"/>
            <a:chOff x="0" y="0"/>
            <a:chExt cx="5777806" cy="3110172"/>
          </a:xfrm>
        </p:grpSpPr>
        <p:sp>
          <p:nvSpPr>
            <p:cNvPr id="34" name="Freeform 7"/>
            <p:cNvSpPr/>
            <p:nvPr/>
          </p:nvSpPr>
          <p:spPr>
            <a:xfrm>
              <a:off x="0" y="2202575"/>
              <a:ext cx="5777806" cy="907597"/>
            </a:xfrm>
            <a:custGeom>
              <a:avLst/>
              <a:gdLst/>
              <a:ahLst/>
              <a:cxnLst/>
              <a:rect l="l" t="t" r="r" b="b"/>
              <a:pathLst>
                <a:path w="5777806" h="907597">
                  <a:moveTo>
                    <a:pt x="0" y="0"/>
                  </a:moveTo>
                  <a:lnTo>
                    <a:pt x="5777806" y="0"/>
                  </a:lnTo>
                  <a:lnTo>
                    <a:pt x="5777806" y="907597"/>
                  </a:lnTo>
                  <a:lnTo>
                    <a:pt x="0" y="907597"/>
                  </a:lnTo>
                  <a:lnTo>
                    <a:pt x="0" y="0"/>
                  </a:lnTo>
                  <a:close/>
                </a:path>
              </a:pathLst>
            </a:custGeom>
            <a:blipFill>
              <a:blip r:embed="rId10"/>
              <a:stretch>
                <a:fillRect/>
              </a:stretch>
            </a:blipFill>
          </p:spPr>
          <p:txBody>
            <a:bodyPr/>
            <a:lstStyle/>
            <a:p>
              <a:endParaRPr lang="en-US"/>
            </a:p>
          </p:txBody>
        </p:sp>
        <p:sp>
          <p:nvSpPr>
            <p:cNvPr id="35" name="Freeform 8"/>
            <p:cNvSpPr/>
            <p:nvPr/>
          </p:nvSpPr>
          <p:spPr>
            <a:xfrm>
              <a:off x="197541" y="0"/>
              <a:ext cx="1429239" cy="1903791"/>
            </a:xfrm>
            <a:custGeom>
              <a:avLst/>
              <a:gdLst/>
              <a:ahLst/>
              <a:cxnLst/>
              <a:rect l="l" t="t" r="r" b="b"/>
              <a:pathLst>
                <a:path w="1429239" h="1903791">
                  <a:moveTo>
                    <a:pt x="0" y="0"/>
                  </a:moveTo>
                  <a:lnTo>
                    <a:pt x="1429239" y="0"/>
                  </a:lnTo>
                  <a:lnTo>
                    <a:pt x="1429239" y="1903791"/>
                  </a:lnTo>
                  <a:lnTo>
                    <a:pt x="0" y="1903791"/>
                  </a:lnTo>
                  <a:lnTo>
                    <a:pt x="0" y="0"/>
                  </a:lnTo>
                  <a:close/>
                </a:path>
              </a:pathLst>
            </a:custGeom>
            <a:blipFill>
              <a:blip r:embed="rId11"/>
              <a:stretch>
                <a:fillRect/>
              </a:stretch>
            </a:blipFill>
          </p:spPr>
          <p:txBody>
            <a:bodyPr/>
            <a:lstStyle/>
            <a:p>
              <a:endParaRPr lang="en-US"/>
            </a:p>
          </p:txBody>
        </p:sp>
        <p:sp>
          <p:nvSpPr>
            <p:cNvPr id="36" name="Freeform 9"/>
            <p:cNvSpPr/>
            <p:nvPr/>
          </p:nvSpPr>
          <p:spPr>
            <a:xfrm>
              <a:off x="2208558" y="254258"/>
              <a:ext cx="1376672" cy="1395276"/>
            </a:xfrm>
            <a:custGeom>
              <a:avLst/>
              <a:gdLst/>
              <a:ahLst/>
              <a:cxnLst/>
              <a:rect l="l" t="t" r="r" b="b"/>
              <a:pathLst>
                <a:path w="1376672" h="1395276">
                  <a:moveTo>
                    <a:pt x="0" y="0"/>
                  </a:moveTo>
                  <a:lnTo>
                    <a:pt x="1376673" y="0"/>
                  </a:lnTo>
                  <a:lnTo>
                    <a:pt x="1376673" y="1395276"/>
                  </a:lnTo>
                  <a:lnTo>
                    <a:pt x="0" y="1395276"/>
                  </a:lnTo>
                  <a:lnTo>
                    <a:pt x="0" y="0"/>
                  </a:lnTo>
                  <a:close/>
                </a:path>
              </a:pathLst>
            </a:custGeom>
            <a:blipFill>
              <a:blip r:embed="rId12"/>
              <a:stretch>
                <a:fillRect/>
              </a:stretch>
            </a:blipFill>
          </p:spPr>
          <p:txBody>
            <a:bodyPr/>
            <a:lstStyle/>
            <a:p>
              <a:endParaRPr lang="en-US"/>
            </a:p>
          </p:txBody>
        </p:sp>
        <p:sp>
          <p:nvSpPr>
            <p:cNvPr id="37" name="Freeform 10"/>
            <p:cNvSpPr/>
            <p:nvPr/>
          </p:nvSpPr>
          <p:spPr>
            <a:xfrm>
              <a:off x="4190991" y="254258"/>
              <a:ext cx="1461022" cy="1395276"/>
            </a:xfrm>
            <a:custGeom>
              <a:avLst/>
              <a:gdLst/>
              <a:ahLst/>
              <a:cxnLst/>
              <a:rect l="l" t="t" r="r" b="b"/>
              <a:pathLst>
                <a:path w="1461022" h="1395276">
                  <a:moveTo>
                    <a:pt x="0" y="0"/>
                  </a:moveTo>
                  <a:lnTo>
                    <a:pt x="1461022" y="0"/>
                  </a:lnTo>
                  <a:lnTo>
                    <a:pt x="1461022" y="1395276"/>
                  </a:lnTo>
                  <a:lnTo>
                    <a:pt x="0" y="1395276"/>
                  </a:lnTo>
                  <a:lnTo>
                    <a:pt x="0" y="0"/>
                  </a:lnTo>
                  <a:close/>
                </a:path>
              </a:pathLst>
            </a:custGeom>
            <a:blipFill>
              <a:blip r:embed="rId13"/>
              <a:stretch>
                <a:fillRect/>
              </a:stretch>
            </a:blipFill>
          </p:spPr>
          <p:txBody>
            <a:bodyPr/>
            <a:lstStyle/>
            <a:p>
              <a:endParaRPr lang="en-US"/>
            </a:p>
          </p:txBody>
        </p:sp>
      </p:grpSp>
      <p:sp>
        <p:nvSpPr>
          <p:cNvPr id="18" name="TextBox 17">
            <a:extLst>
              <a:ext uri="{FF2B5EF4-FFF2-40B4-BE49-F238E27FC236}">
                <a16:creationId xmlns:a16="http://schemas.microsoft.com/office/drawing/2014/main" id="{A0981373-F7AA-F44B-983B-9B32E155D27F}"/>
              </a:ext>
            </a:extLst>
          </p:cNvPr>
          <p:cNvSpPr txBox="1"/>
          <p:nvPr/>
        </p:nvSpPr>
        <p:spPr>
          <a:xfrm>
            <a:off x="3091180" y="6419334"/>
            <a:ext cx="6182360" cy="369332"/>
          </a:xfrm>
          <a:prstGeom prst="rect">
            <a:avLst/>
          </a:prstGeom>
          <a:noFill/>
        </p:spPr>
        <p:txBody>
          <a:bodyPr wrap="square">
            <a:spAutoFit/>
          </a:bodyPr>
          <a:lstStyle/>
          <a:p>
            <a:r>
              <a:rPr lang="en-US" dirty="0"/>
              <a:t> </a:t>
            </a:r>
          </a:p>
        </p:txBody>
      </p:sp>
    </p:spTree>
    <p:extLst>
      <p:ext uri="{BB962C8B-B14F-4D97-AF65-F5344CB8AC3E}">
        <p14:creationId xmlns:p14="http://schemas.microsoft.com/office/powerpoint/2010/main" val="2503601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FFFFFF">
            <a:alpha val="100000"/>
          </a:srgbClr>
        </a:solidFill>
        <a:effectLst/>
      </p:bgPr>
    </p:bg>
    <p:spTree>
      <p:nvGrpSpPr>
        <p:cNvPr id="1" name=""/>
        <p:cNvGrpSpPr/>
        <p:nvPr/>
      </p:nvGrpSpPr>
      <p:grpSpPr>
        <a:xfrm>
          <a:off x="0" y="0"/>
          <a:ext cx="0" cy="0"/>
          <a:chOff x="0" y="0"/>
          <a:chExt cx="0" cy="0"/>
        </a:xfrm>
      </p:grpSpPr>
      <p:sp>
        <p:nvSpPr>
          <p:cNvPr id="6" name="Eden wave band"/>
          <p:cNvSpPr/>
          <p:nvPr/>
        </p:nvSpPr>
        <p:spPr>
          <a:xfrm>
            <a:off x="95694" y="6306215"/>
            <a:ext cx="12271307" cy="6902610"/>
          </a:xfrm>
          <a:custGeom>
            <a:avLst/>
            <a:gdLst/>
            <a:ahLst/>
            <a:cxnLst/>
            <a:rect l="l" t="t" r="r" b="b"/>
            <a:pathLst>
              <a:path w="18406960" h="10353915">
                <a:moveTo>
                  <a:pt x="0" y="0"/>
                </a:moveTo>
                <a:lnTo>
                  <a:pt x="18406960" y="0"/>
                </a:lnTo>
                <a:lnTo>
                  <a:pt x="18406960" y="10353915"/>
                </a:lnTo>
                <a:lnTo>
                  <a:pt x="0" y="1035391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itle 2">
            <a:extLst>
              <a:ext uri="{FF2B5EF4-FFF2-40B4-BE49-F238E27FC236}">
                <a16:creationId xmlns:a16="http://schemas.microsoft.com/office/drawing/2014/main" id="{27F938FB-8003-D488-D37B-32AE24545FD9}"/>
              </a:ext>
            </a:extLst>
          </p:cNvPr>
          <p:cNvSpPr>
            <a:spLocks noGrp="1"/>
          </p:cNvSpPr>
          <p:nvPr>
            <p:ph type="title" idx="4294967295"/>
          </p:nvPr>
        </p:nvSpPr>
        <p:spPr>
          <a:xfrm>
            <a:off x="2921000" y="457200"/>
            <a:ext cx="8763000" cy="1168400"/>
          </a:xfrm>
        </p:spPr>
        <p:txBody>
          <a:bodyPr wrap="square" lIns="0" tIns="0" rIns="0" bIns="0" anchor="ctr">
            <a:noAutofit/>
          </a:bodyPr>
          <a:lstStyle/>
          <a:p>
            <a:pPr marL="0" indent="0" algn="l">
              <a:buNone/>
            </a:pPr>
            <a:r>
              <a:rPr lang="en-US" sz="2600" b="1" dirty="0">
                <a:solidFill>
                  <a:srgbClr val="002F6C"/>
                </a:solidFill>
                <a:latin typeface="Helvetica World Bold"/>
                <a:ea typeface="Helvetica World Bold"/>
                <a:cs typeface="Helvetica World Bold"/>
              </a:rPr>
              <a:t>ISA DeepData (</a:t>
            </a:r>
            <a:r>
              <a:rPr lang="en-US" sz="2600" b="1" dirty="0">
                <a:solidFill>
                  <a:srgbClr val="002F6C"/>
                </a:solidFill>
                <a:latin typeface="Helvetica World Bold"/>
                <a:ea typeface="Helvetica World Bold"/>
                <a:cs typeface="Helvetica World Bold"/>
                <a:hlinkClick r:id="rId3">
                  <a:extLst>
                    <a:ext uri="{A12FA001-AC4F-418D-AE19-62706E023703}">
                      <ahyp:hlinkClr xmlns:ahyp="http://schemas.microsoft.com/office/drawing/2018/hyperlinkcolor" val="tx"/>
                    </a:ext>
                  </a:extLst>
                </a:hlinkClick>
              </a:rPr>
              <a:t>http://data.isa.org.jm</a:t>
            </a:r>
            <a:r>
              <a:rPr lang="en-US" sz="2600" b="1" dirty="0">
                <a:solidFill>
                  <a:srgbClr val="002F6C"/>
                </a:solidFill>
                <a:latin typeface="Helvetica World Bold"/>
                <a:ea typeface="Helvetica World Bold"/>
                <a:cs typeface="Helvetica World Bold"/>
              </a:rPr>
              <a:t>)</a:t>
            </a:r>
            <a:endParaRPr lang="en-JM" sz="2600" b="1" dirty="0">
              <a:solidFill>
                <a:srgbClr val="002F6C"/>
              </a:solidFill>
              <a:latin typeface="Helvetica World Bold"/>
            </a:endParaRPr>
          </a:p>
        </p:txBody>
      </p:sp>
      <p:pic>
        <p:nvPicPr>
          <p:cNvPr id="5" name="Picture 4">
            <a:extLst>
              <a:ext uri="{FF2B5EF4-FFF2-40B4-BE49-F238E27FC236}">
                <a16:creationId xmlns:a16="http://schemas.microsoft.com/office/drawing/2014/main" id="{F4CD9BC6-75F9-1932-0239-926BDF2BAC6F}"/>
              </a:ext>
            </a:extLst>
          </p:cNvPr>
          <p:cNvPicPr>
            <a:picLocks noChangeAspect="1"/>
          </p:cNvPicPr>
          <p:nvPr/>
        </p:nvPicPr>
        <p:blipFill>
          <a:blip r:embed="rId4"/>
          <a:stretch>
            <a:fillRect/>
          </a:stretch>
        </p:blipFill>
        <p:spPr>
          <a:xfrm>
            <a:off x="3949700" y="1778000"/>
            <a:ext cx="4279900" cy="4445000"/>
          </a:xfrm>
          <a:prstGeom prst="rect">
            <a:avLst/>
          </a:prstGeom>
        </p:spPr>
      </p:pic>
      <p:grpSp>
        <p:nvGrpSpPr>
          <p:cNvPr id="7" name="Eden ISA logo"/>
          <p:cNvGrpSpPr/>
          <p:nvPr/>
        </p:nvGrpSpPr>
        <p:grpSpPr>
          <a:xfrm>
            <a:off x="508000" y="457200"/>
            <a:ext cx="2159000" cy="1162182"/>
            <a:chOff x="0" y="0"/>
            <a:chExt cx="5777806" cy="3110172"/>
          </a:xfrm>
        </p:grpSpPr>
        <p:sp>
          <p:nvSpPr>
            <p:cNvPr id="8" name="Freeform 7"/>
            <p:cNvSpPr/>
            <p:nvPr/>
          </p:nvSpPr>
          <p:spPr>
            <a:xfrm>
              <a:off x="0" y="2202575"/>
              <a:ext cx="5777806" cy="907597"/>
            </a:xfrm>
            <a:custGeom>
              <a:avLst/>
              <a:gdLst/>
              <a:ahLst/>
              <a:cxnLst/>
              <a:rect l="l" t="t" r="r" b="b"/>
              <a:pathLst>
                <a:path w="5777806" h="907597">
                  <a:moveTo>
                    <a:pt x="0" y="0"/>
                  </a:moveTo>
                  <a:lnTo>
                    <a:pt x="5777806" y="0"/>
                  </a:lnTo>
                  <a:lnTo>
                    <a:pt x="5777806" y="907597"/>
                  </a:lnTo>
                  <a:lnTo>
                    <a:pt x="0" y="907597"/>
                  </a:lnTo>
                  <a:lnTo>
                    <a:pt x="0" y="0"/>
                  </a:lnTo>
                  <a:close/>
                </a:path>
              </a:pathLst>
            </a:custGeom>
            <a:blipFill>
              <a:blip r:embed="rId5"/>
              <a:stretch>
                <a:fillRect/>
              </a:stretch>
            </a:blipFill>
          </p:spPr>
          <p:txBody>
            <a:bodyPr/>
            <a:lstStyle/>
            <a:p>
              <a:endParaRPr lang="en-US"/>
            </a:p>
          </p:txBody>
        </p:sp>
        <p:sp>
          <p:nvSpPr>
            <p:cNvPr id="9" name="Freeform 8"/>
            <p:cNvSpPr/>
            <p:nvPr/>
          </p:nvSpPr>
          <p:spPr>
            <a:xfrm>
              <a:off x="197541" y="0"/>
              <a:ext cx="1429239" cy="1903791"/>
            </a:xfrm>
            <a:custGeom>
              <a:avLst/>
              <a:gdLst/>
              <a:ahLst/>
              <a:cxnLst/>
              <a:rect l="l" t="t" r="r" b="b"/>
              <a:pathLst>
                <a:path w="1429239" h="1903791">
                  <a:moveTo>
                    <a:pt x="0" y="0"/>
                  </a:moveTo>
                  <a:lnTo>
                    <a:pt x="1429239" y="0"/>
                  </a:lnTo>
                  <a:lnTo>
                    <a:pt x="1429239" y="1903791"/>
                  </a:lnTo>
                  <a:lnTo>
                    <a:pt x="0" y="1903791"/>
                  </a:lnTo>
                  <a:lnTo>
                    <a:pt x="0" y="0"/>
                  </a:lnTo>
                  <a:close/>
                </a:path>
              </a:pathLst>
            </a:custGeom>
            <a:blipFill>
              <a:blip r:embed="rId6"/>
              <a:stretch>
                <a:fillRect/>
              </a:stretch>
            </a:blipFill>
          </p:spPr>
          <p:txBody>
            <a:bodyPr/>
            <a:lstStyle/>
            <a:p>
              <a:endParaRPr lang="en-US"/>
            </a:p>
          </p:txBody>
        </p:sp>
        <p:sp>
          <p:nvSpPr>
            <p:cNvPr id="10" name="Freeform 9"/>
            <p:cNvSpPr/>
            <p:nvPr/>
          </p:nvSpPr>
          <p:spPr>
            <a:xfrm>
              <a:off x="2208558" y="254258"/>
              <a:ext cx="1376672" cy="1395276"/>
            </a:xfrm>
            <a:custGeom>
              <a:avLst/>
              <a:gdLst/>
              <a:ahLst/>
              <a:cxnLst/>
              <a:rect l="l" t="t" r="r" b="b"/>
              <a:pathLst>
                <a:path w="1376672" h="1395276">
                  <a:moveTo>
                    <a:pt x="0" y="0"/>
                  </a:moveTo>
                  <a:lnTo>
                    <a:pt x="1376673" y="0"/>
                  </a:lnTo>
                  <a:lnTo>
                    <a:pt x="1376673" y="1395276"/>
                  </a:lnTo>
                  <a:lnTo>
                    <a:pt x="0" y="1395276"/>
                  </a:lnTo>
                  <a:lnTo>
                    <a:pt x="0" y="0"/>
                  </a:lnTo>
                  <a:close/>
                </a:path>
              </a:pathLst>
            </a:custGeom>
            <a:blipFill>
              <a:blip r:embed="rId7"/>
              <a:stretch>
                <a:fillRect/>
              </a:stretch>
            </a:blipFill>
          </p:spPr>
          <p:txBody>
            <a:bodyPr/>
            <a:lstStyle/>
            <a:p>
              <a:endParaRPr lang="en-US"/>
            </a:p>
          </p:txBody>
        </p:sp>
        <p:sp>
          <p:nvSpPr>
            <p:cNvPr id="11" name="Freeform 10"/>
            <p:cNvSpPr/>
            <p:nvPr/>
          </p:nvSpPr>
          <p:spPr>
            <a:xfrm>
              <a:off x="4190991" y="254258"/>
              <a:ext cx="1461022" cy="1395276"/>
            </a:xfrm>
            <a:custGeom>
              <a:avLst/>
              <a:gdLst/>
              <a:ahLst/>
              <a:cxnLst/>
              <a:rect l="l" t="t" r="r" b="b"/>
              <a:pathLst>
                <a:path w="1461022" h="1395276">
                  <a:moveTo>
                    <a:pt x="0" y="0"/>
                  </a:moveTo>
                  <a:lnTo>
                    <a:pt x="1461022" y="0"/>
                  </a:lnTo>
                  <a:lnTo>
                    <a:pt x="1461022" y="1395276"/>
                  </a:lnTo>
                  <a:lnTo>
                    <a:pt x="0" y="1395276"/>
                  </a:lnTo>
                  <a:lnTo>
                    <a:pt x="0" y="0"/>
                  </a:lnTo>
                  <a:close/>
                </a:path>
              </a:pathLst>
            </a:custGeom>
            <a:blipFill>
              <a:blip r:embed="rId8"/>
              <a:stretch>
                <a:fillRect/>
              </a:stretch>
            </a:blipFill>
          </p:spPr>
          <p:txBody>
            <a:bodyPr/>
            <a:lstStyle/>
            <a:p>
              <a:endParaRPr lang="en-US"/>
            </a:p>
          </p:txBody>
        </p:sp>
      </p:grpSp>
    </p:spTree>
    <p:extLst>
      <p:ext uri="{BB962C8B-B14F-4D97-AF65-F5344CB8AC3E}">
        <p14:creationId xmlns:p14="http://schemas.microsoft.com/office/powerpoint/2010/main" val="1906725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FFFFFF">
            <a:alpha val="100000"/>
          </a:srgbClr>
        </a:solidFill>
        <a:effectLst/>
      </p:bgPr>
    </p:bg>
    <p:spTree>
      <p:nvGrpSpPr>
        <p:cNvPr id="1" name="">
          <a:extLst>
            <a:ext uri="{FF2B5EF4-FFF2-40B4-BE49-F238E27FC236}">
              <a16:creationId xmlns:a16="http://schemas.microsoft.com/office/drawing/2014/main" id="{B739B8AF-07A8-0709-C283-33F313BE28C2}"/>
            </a:ext>
          </a:extLst>
        </p:cNvPr>
        <p:cNvGrpSpPr/>
        <p:nvPr/>
      </p:nvGrpSpPr>
      <p:grpSpPr>
        <a:xfrm>
          <a:off x="0" y="0"/>
          <a:ext cx="0" cy="0"/>
          <a:chOff x="0" y="0"/>
          <a:chExt cx="0" cy="0"/>
        </a:xfrm>
      </p:grpSpPr>
      <p:sp>
        <p:nvSpPr>
          <p:cNvPr id="17" name="Eden wave band"/>
          <p:cNvSpPr/>
          <p:nvPr/>
        </p:nvSpPr>
        <p:spPr>
          <a:xfrm>
            <a:off x="95694" y="6306215"/>
            <a:ext cx="12271307" cy="6902610"/>
          </a:xfrm>
          <a:custGeom>
            <a:avLst/>
            <a:gdLst/>
            <a:ahLst/>
            <a:cxnLst/>
            <a:rect l="l" t="t" r="r" b="b"/>
            <a:pathLst>
              <a:path w="18406960" h="10353915">
                <a:moveTo>
                  <a:pt x="0" y="0"/>
                </a:moveTo>
                <a:lnTo>
                  <a:pt x="18406960" y="0"/>
                </a:lnTo>
                <a:lnTo>
                  <a:pt x="18406960" y="10353915"/>
                </a:lnTo>
                <a:lnTo>
                  <a:pt x="0" y="103539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itle 2">
            <a:extLst>
              <a:ext uri="{FF2B5EF4-FFF2-40B4-BE49-F238E27FC236}">
                <a16:creationId xmlns:a16="http://schemas.microsoft.com/office/drawing/2014/main" id="{227B7008-18F1-B9FB-FF7A-76C3F93EB4A0}"/>
              </a:ext>
            </a:extLst>
          </p:cNvPr>
          <p:cNvSpPr>
            <a:spLocks noGrp="1"/>
          </p:cNvSpPr>
          <p:nvPr>
            <p:ph type="title" idx="4294967295"/>
          </p:nvPr>
        </p:nvSpPr>
        <p:spPr>
          <a:xfrm>
            <a:off x="2921000" y="457200"/>
            <a:ext cx="8763000" cy="1168400"/>
          </a:xfrm>
        </p:spPr>
        <p:txBody>
          <a:bodyPr wrap="square" lIns="0" tIns="0" rIns="0" bIns="0" anchor="ctr">
            <a:noAutofit/>
          </a:bodyPr>
          <a:lstStyle/>
          <a:p>
            <a:pPr marL="0" indent="0" algn="l">
              <a:buNone/>
            </a:pPr>
            <a:r>
              <a:rPr lang="en-US" sz="2600" b="1">
                <a:solidFill>
                  <a:srgbClr val="002F6C"/>
                </a:solidFill>
                <a:latin typeface="Helvetica World Bold"/>
              </a:rPr>
              <a:t>Marine genetic resources (Part II of the BBNJ Agreement) - </a:t>
            </a:r>
            <a:r>
              <a:rPr lang="en-US" altLang="en-US" sz="2600" b="1">
                <a:solidFill>
                  <a:srgbClr val="002F6C"/>
                </a:solidFill>
                <a:latin typeface="Helvetica World Bold"/>
              </a:rPr>
              <a:t>ISA Deep-sea Biobank Initiative</a:t>
            </a:r>
            <a:br>
              <a:rPr lang="en-JM" sz="2600" b="1">
                <a:solidFill>
                  <a:srgbClr val="002F6C"/>
                </a:solidFill>
                <a:latin typeface="Helvetica World Bold"/>
              </a:rPr>
            </a:br>
            <a:endParaRPr lang="en-JM" sz="2600" b="1">
              <a:solidFill>
                <a:srgbClr val="002F6C"/>
              </a:solidFill>
              <a:latin typeface="Helvetica World Bold"/>
            </a:endParaRPr>
          </a:p>
        </p:txBody>
      </p:sp>
      <p:sp>
        <p:nvSpPr>
          <p:cNvPr id="4" name="Text Placeholder 3">
            <a:extLst>
              <a:ext uri="{FF2B5EF4-FFF2-40B4-BE49-F238E27FC236}">
                <a16:creationId xmlns:a16="http://schemas.microsoft.com/office/drawing/2014/main" id="{86783C6C-855F-44F4-BCB8-BA15702CE254}"/>
              </a:ext>
            </a:extLst>
          </p:cNvPr>
          <p:cNvSpPr>
            <a:spLocks noGrp="1"/>
          </p:cNvSpPr>
          <p:nvPr>
            <p:ph type="body" sz="quarter" idx="4294967295"/>
          </p:nvPr>
        </p:nvSpPr>
        <p:spPr>
          <a:xfrm>
            <a:off x="508000" y="1778000"/>
            <a:ext cx="11176000" cy="889000"/>
          </a:xfrm>
        </p:spPr>
        <p:txBody>
          <a:bodyPr vert="horz" lIns="91440" tIns="45720" rIns="91440" bIns="45720" rtlCol="0" anchor="t">
            <a:normAutofit/>
          </a:bodyPr>
          <a:lstStyle/>
          <a:p>
            <a:pPr marL="0" indent="0">
              <a:buNone/>
            </a:pPr>
            <a:r>
              <a:rPr lang="en-US" dirty="0">
                <a:solidFill>
                  <a:srgbClr val="002F6C"/>
                </a:solidFill>
                <a:latin typeface="Arial"/>
                <a:ea typeface="Arial"/>
                <a:cs typeface="Arial"/>
              </a:rPr>
              <a:t>Global access to deep-sea biological samples and genetic data for advanced scientific research and capacity-development.</a:t>
            </a:r>
            <a:endParaRPr lang="en-US" dirty="0">
              <a:solidFill>
                <a:srgbClr val="002F6C"/>
              </a:solidFill>
              <a:latin typeface="Arial"/>
            </a:endParaRPr>
          </a:p>
          <a:p>
            <a:endParaRPr lang="en-US" dirty="0">
              <a:solidFill>
                <a:srgbClr val="002F6C"/>
              </a:solidFill>
              <a:latin typeface="Arial"/>
            </a:endParaRPr>
          </a:p>
          <a:p>
            <a:endParaRPr lang="en-US" dirty="0">
              <a:solidFill>
                <a:srgbClr val="002F6C"/>
              </a:solidFill>
              <a:latin typeface="Arial"/>
            </a:endParaRPr>
          </a:p>
          <a:p>
            <a:endParaRPr lang="en-US" dirty="0">
              <a:solidFill>
                <a:srgbClr val="002F6C"/>
              </a:solidFill>
              <a:latin typeface="Arial"/>
            </a:endParaRPr>
          </a:p>
          <a:p>
            <a:endParaRPr lang="en-US" dirty="0">
              <a:solidFill>
                <a:srgbClr val="002F6C"/>
              </a:solidFill>
              <a:latin typeface="Arial"/>
            </a:endParaRPr>
          </a:p>
          <a:p>
            <a:pPr marL="457200" lvl="1" indent="0">
              <a:buNone/>
            </a:pPr>
            <a:endParaRPr lang="en-US" dirty="0">
              <a:solidFill>
                <a:srgbClr val="002F6C"/>
              </a:solidFill>
              <a:latin typeface="Arial"/>
            </a:endParaRPr>
          </a:p>
          <a:p>
            <a:pPr lvl="1"/>
            <a:endParaRPr lang="en-JM" dirty="0">
              <a:solidFill>
                <a:srgbClr val="002F6C"/>
              </a:solidFill>
              <a:latin typeface="Arial"/>
            </a:endParaRPr>
          </a:p>
        </p:txBody>
      </p:sp>
      <p:graphicFrame>
        <p:nvGraphicFramePr>
          <p:cNvPr id="5" name="Diagram 4">
            <a:extLst>
              <a:ext uri="{FF2B5EF4-FFF2-40B4-BE49-F238E27FC236}">
                <a16:creationId xmlns:a16="http://schemas.microsoft.com/office/drawing/2014/main" id="{DD826D03-D8C5-3EFE-14BC-128297AEA81B}"/>
              </a:ext>
            </a:extLst>
          </p:cNvPr>
          <p:cNvGraphicFramePr/>
          <p:nvPr/>
        </p:nvGraphicFramePr>
        <p:xfrm>
          <a:off x="2032000" y="1136015"/>
          <a:ext cx="7559040" cy="50432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6" name="Diagram 15">
            <a:extLst>
              <a:ext uri="{FF2B5EF4-FFF2-40B4-BE49-F238E27FC236}">
                <a16:creationId xmlns:a16="http://schemas.microsoft.com/office/drawing/2014/main" id="{D92F7386-E6CC-7B4D-8E90-C8DDF20BE92E}"/>
              </a:ext>
            </a:extLst>
          </p:cNvPr>
          <p:cNvGraphicFramePr/>
          <p:nvPr/>
        </p:nvGraphicFramePr>
        <p:xfrm>
          <a:off x="2032000" y="2730500"/>
          <a:ext cx="6885813" cy="343700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pSp>
        <p:nvGrpSpPr>
          <p:cNvPr id="18" name="Eden ISA logo"/>
          <p:cNvGrpSpPr/>
          <p:nvPr/>
        </p:nvGrpSpPr>
        <p:grpSpPr>
          <a:xfrm>
            <a:off x="508000" y="457200"/>
            <a:ext cx="2159000" cy="1162182"/>
            <a:chOff x="0" y="0"/>
            <a:chExt cx="5777806" cy="3110172"/>
          </a:xfrm>
        </p:grpSpPr>
        <p:sp>
          <p:nvSpPr>
            <p:cNvPr id="19" name="Freeform 7"/>
            <p:cNvSpPr/>
            <p:nvPr/>
          </p:nvSpPr>
          <p:spPr>
            <a:xfrm>
              <a:off x="0" y="2202575"/>
              <a:ext cx="5777806" cy="907597"/>
            </a:xfrm>
            <a:custGeom>
              <a:avLst/>
              <a:gdLst/>
              <a:ahLst/>
              <a:cxnLst/>
              <a:rect l="l" t="t" r="r" b="b"/>
              <a:pathLst>
                <a:path w="5777806" h="907597">
                  <a:moveTo>
                    <a:pt x="0" y="0"/>
                  </a:moveTo>
                  <a:lnTo>
                    <a:pt x="5777806" y="0"/>
                  </a:lnTo>
                  <a:lnTo>
                    <a:pt x="5777806" y="907597"/>
                  </a:lnTo>
                  <a:lnTo>
                    <a:pt x="0" y="907597"/>
                  </a:lnTo>
                  <a:lnTo>
                    <a:pt x="0" y="0"/>
                  </a:lnTo>
                  <a:close/>
                </a:path>
              </a:pathLst>
            </a:custGeom>
            <a:blipFill>
              <a:blip r:embed="rId14"/>
              <a:stretch>
                <a:fillRect/>
              </a:stretch>
            </a:blipFill>
          </p:spPr>
          <p:txBody>
            <a:bodyPr/>
            <a:lstStyle/>
            <a:p>
              <a:endParaRPr lang="en-US"/>
            </a:p>
          </p:txBody>
        </p:sp>
        <p:sp>
          <p:nvSpPr>
            <p:cNvPr id="20" name="Freeform 8"/>
            <p:cNvSpPr/>
            <p:nvPr/>
          </p:nvSpPr>
          <p:spPr>
            <a:xfrm>
              <a:off x="197541" y="0"/>
              <a:ext cx="1429239" cy="1903791"/>
            </a:xfrm>
            <a:custGeom>
              <a:avLst/>
              <a:gdLst/>
              <a:ahLst/>
              <a:cxnLst/>
              <a:rect l="l" t="t" r="r" b="b"/>
              <a:pathLst>
                <a:path w="1429239" h="1903791">
                  <a:moveTo>
                    <a:pt x="0" y="0"/>
                  </a:moveTo>
                  <a:lnTo>
                    <a:pt x="1429239" y="0"/>
                  </a:lnTo>
                  <a:lnTo>
                    <a:pt x="1429239" y="1903791"/>
                  </a:lnTo>
                  <a:lnTo>
                    <a:pt x="0" y="1903791"/>
                  </a:lnTo>
                  <a:lnTo>
                    <a:pt x="0" y="0"/>
                  </a:lnTo>
                  <a:close/>
                </a:path>
              </a:pathLst>
            </a:custGeom>
            <a:blipFill>
              <a:blip r:embed="rId15"/>
              <a:stretch>
                <a:fillRect/>
              </a:stretch>
            </a:blipFill>
          </p:spPr>
          <p:txBody>
            <a:bodyPr/>
            <a:lstStyle/>
            <a:p>
              <a:endParaRPr lang="en-US"/>
            </a:p>
          </p:txBody>
        </p:sp>
        <p:sp>
          <p:nvSpPr>
            <p:cNvPr id="21" name="Freeform 9"/>
            <p:cNvSpPr/>
            <p:nvPr/>
          </p:nvSpPr>
          <p:spPr>
            <a:xfrm>
              <a:off x="2208558" y="254258"/>
              <a:ext cx="1376672" cy="1395276"/>
            </a:xfrm>
            <a:custGeom>
              <a:avLst/>
              <a:gdLst/>
              <a:ahLst/>
              <a:cxnLst/>
              <a:rect l="l" t="t" r="r" b="b"/>
              <a:pathLst>
                <a:path w="1376672" h="1395276">
                  <a:moveTo>
                    <a:pt x="0" y="0"/>
                  </a:moveTo>
                  <a:lnTo>
                    <a:pt x="1376673" y="0"/>
                  </a:lnTo>
                  <a:lnTo>
                    <a:pt x="1376673" y="1395276"/>
                  </a:lnTo>
                  <a:lnTo>
                    <a:pt x="0" y="1395276"/>
                  </a:lnTo>
                  <a:lnTo>
                    <a:pt x="0" y="0"/>
                  </a:lnTo>
                  <a:close/>
                </a:path>
              </a:pathLst>
            </a:custGeom>
            <a:blipFill>
              <a:blip r:embed="rId16"/>
              <a:stretch>
                <a:fillRect/>
              </a:stretch>
            </a:blipFill>
          </p:spPr>
          <p:txBody>
            <a:bodyPr/>
            <a:lstStyle/>
            <a:p>
              <a:endParaRPr lang="en-US"/>
            </a:p>
          </p:txBody>
        </p:sp>
        <p:sp>
          <p:nvSpPr>
            <p:cNvPr id="22" name="Freeform 10"/>
            <p:cNvSpPr/>
            <p:nvPr/>
          </p:nvSpPr>
          <p:spPr>
            <a:xfrm>
              <a:off x="4190991" y="254258"/>
              <a:ext cx="1461022" cy="1395276"/>
            </a:xfrm>
            <a:custGeom>
              <a:avLst/>
              <a:gdLst/>
              <a:ahLst/>
              <a:cxnLst/>
              <a:rect l="l" t="t" r="r" b="b"/>
              <a:pathLst>
                <a:path w="1461022" h="1395276">
                  <a:moveTo>
                    <a:pt x="0" y="0"/>
                  </a:moveTo>
                  <a:lnTo>
                    <a:pt x="1461022" y="0"/>
                  </a:lnTo>
                  <a:lnTo>
                    <a:pt x="1461022" y="1395276"/>
                  </a:lnTo>
                  <a:lnTo>
                    <a:pt x="0" y="1395276"/>
                  </a:lnTo>
                  <a:lnTo>
                    <a:pt x="0" y="0"/>
                  </a:lnTo>
                  <a:close/>
                </a:path>
              </a:pathLst>
            </a:custGeom>
            <a:blipFill>
              <a:blip r:embed="rId17"/>
              <a:stretch>
                <a:fillRect/>
              </a:stretch>
            </a:blipFill>
          </p:spPr>
          <p:txBody>
            <a:bodyPr/>
            <a:lstStyle/>
            <a:p>
              <a:endParaRPr lang="en-US"/>
            </a:p>
          </p:txBody>
        </p:sp>
      </p:grpSp>
    </p:spTree>
    <p:extLst>
      <p:ext uri="{BB962C8B-B14F-4D97-AF65-F5344CB8AC3E}">
        <p14:creationId xmlns:p14="http://schemas.microsoft.com/office/powerpoint/2010/main" val="2254431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FFFFFF">
            <a:alpha val="100000"/>
          </a:srgbClr>
        </a:solidFill>
        <a:effectLst/>
      </p:bgPr>
    </p:bg>
    <p:spTree>
      <p:nvGrpSpPr>
        <p:cNvPr id="1" name="">
          <a:extLst>
            <a:ext uri="{FF2B5EF4-FFF2-40B4-BE49-F238E27FC236}">
              <a16:creationId xmlns:a16="http://schemas.microsoft.com/office/drawing/2014/main" id="{04B1F722-1FA4-59D8-623B-DD4823AEB5DE}"/>
            </a:ext>
          </a:extLst>
        </p:cNvPr>
        <p:cNvGrpSpPr/>
        <p:nvPr/>
      </p:nvGrpSpPr>
      <p:grpSpPr>
        <a:xfrm>
          <a:off x="0" y="0"/>
          <a:ext cx="0" cy="0"/>
          <a:chOff x="0" y="0"/>
          <a:chExt cx="0" cy="0"/>
        </a:xfrm>
      </p:grpSpPr>
      <p:sp>
        <p:nvSpPr>
          <p:cNvPr id="6" name="Eden wave band"/>
          <p:cNvSpPr/>
          <p:nvPr/>
        </p:nvSpPr>
        <p:spPr>
          <a:xfrm>
            <a:off x="95694" y="6306215"/>
            <a:ext cx="12271307" cy="6902610"/>
          </a:xfrm>
          <a:custGeom>
            <a:avLst/>
            <a:gdLst/>
            <a:ahLst/>
            <a:cxnLst/>
            <a:rect l="l" t="t" r="r" b="b"/>
            <a:pathLst>
              <a:path w="18406960" h="10353915">
                <a:moveTo>
                  <a:pt x="0" y="0"/>
                </a:moveTo>
                <a:lnTo>
                  <a:pt x="18406960" y="0"/>
                </a:lnTo>
                <a:lnTo>
                  <a:pt x="18406960" y="10353915"/>
                </a:lnTo>
                <a:lnTo>
                  <a:pt x="0" y="103539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itle 2">
            <a:extLst>
              <a:ext uri="{FF2B5EF4-FFF2-40B4-BE49-F238E27FC236}">
                <a16:creationId xmlns:a16="http://schemas.microsoft.com/office/drawing/2014/main" id="{C7914349-7071-3596-2172-8AEF15349F79}"/>
              </a:ext>
            </a:extLst>
          </p:cNvPr>
          <p:cNvSpPr>
            <a:spLocks noGrp="1"/>
          </p:cNvSpPr>
          <p:nvPr>
            <p:ph type="title" idx="4294967295"/>
          </p:nvPr>
        </p:nvSpPr>
        <p:spPr>
          <a:xfrm>
            <a:off x="2921000" y="457200"/>
            <a:ext cx="8763000" cy="1168400"/>
          </a:xfrm>
        </p:spPr>
        <p:txBody>
          <a:bodyPr wrap="square" lIns="0" tIns="0" rIns="0" bIns="0" anchor="ctr">
            <a:noAutofit/>
          </a:bodyPr>
          <a:lstStyle/>
          <a:p>
            <a:pPr marL="0" indent="0" algn="l">
              <a:buNone/>
            </a:pPr>
            <a:r>
              <a:rPr lang="en-US" sz="2600" b="1">
                <a:solidFill>
                  <a:srgbClr val="002F6C"/>
                </a:solidFill>
                <a:latin typeface="Helvetica World Bold"/>
              </a:rPr>
              <a:t>Area-based management tools (Part III of the BBNJ Agreement) - REMP</a:t>
            </a:r>
            <a:br>
              <a:rPr lang="en-JM" sz="2600" b="1">
                <a:solidFill>
                  <a:srgbClr val="002F6C"/>
                </a:solidFill>
                <a:latin typeface="Helvetica World Bold"/>
              </a:rPr>
            </a:br>
            <a:endParaRPr lang="en-JM" sz="2600" b="1">
              <a:solidFill>
                <a:srgbClr val="002F6C"/>
              </a:solidFill>
              <a:latin typeface="Helvetica World Bold"/>
            </a:endParaRPr>
          </a:p>
        </p:txBody>
      </p:sp>
      <p:sp>
        <p:nvSpPr>
          <p:cNvPr id="4" name="Text Placeholder 3">
            <a:extLst>
              <a:ext uri="{FF2B5EF4-FFF2-40B4-BE49-F238E27FC236}">
                <a16:creationId xmlns:a16="http://schemas.microsoft.com/office/drawing/2014/main" id="{9E9E80F2-60ED-71D0-0F72-7A281A4E882E}"/>
              </a:ext>
            </a:extLst>
          </p:cNvPr>
          <p:cNvSpPr>
            <a:spLocks noGrp="1"/>
          </p:cNvSpPr>
          <p:nvPr>
            <p:ph type="body" sz="quarter" idx="4294967295"/>
          </p:nvPr>
        </p:nvSpPr>
        <p:spPr>
          <a:xfrm>
            <a:off x="508000" y="1905000"/>
            <a:ext cx="5080000" cy="4038600"/>
          </a:xfrm>
        </p:spPr>
        <p:txBody>
          <a:bodyPr vert="horz" lIns="91440" tIns="45720" rIns="91440" bIns="45720" rtlCol="0" anchor="t">
            <a:normAutofit/>
          </a:bodyPr>
          <a:lstStyle/>
          <a:p>
            <a:r>
              <a:rPr lang="en-JM" dirty="0">
                <a:solidFill>
                  <a:srgbClr val="002F6C"/>
                </a:solidFill>
                <a:latin typeface="Arial"/>
                <a:ea typeface="Arial"/>
                <a:cs typeface="Arial"/>
              </a:rPr>
              <a:t>Science based process</a:t>
            </a:r>
            <a:endParaRPr lang="en-JM" dirty="0">
              <a:solidFill>
                <a:srgbClr val="002F6C"/>
              </a:solidFill>
              <a:highlight>
                <a:srgbClr val="00FF00"/>
              </a:highlight>
              <a:latin typeface="Arial"/>
            </a:endParaRPr>
          </a:p>
          <a:p>
            <a:r>
              <a:rPr lang="en-JM" dirty="0">
                <a:solidFill>
                  <a:srgbClr val="002F6C"/>
                </a:solidFill>
                <a:latin typeface="Arial"/>
                <a:ea typeface="Arial"/>
                <a:cs typeface="Arial"/>
              </a:rPr>
              <a:t>Produces data gathering and analysis</a:t>
            </a:r>
          </a:p>
          <a:p>
            <a:r>
              <a:rPr lang="en-JM" dirty="0">
                <a:solidFill>
                  <a:srgbClr val="002F6C"/>
                </a:solidFill>
                <a:latin typeface="Arial"/>
                <a:ea typeface="Arial"/>
                <a:cs typeface="Arial"/>
              </a:rPr>
              <a:t>Results: environmental goals and objectives; areas set aside from future mining;  </a:t>
            </a:r>
            <a:endParaRPr lang="en-US" dirty="0">
              <a:solidFill>
                <a:srgbClr val="002F6C"/>
              </a:solidFill>
              <a:latin typeface="Arial"/>
              <a:ea typeface="Arial"/>
              <a:cs typeface="Arial"/>
            </a:endParaRPr>
          </a:p>
        </p:txBody>
      </p:sp>
      <p:pic>
        <p:nvPicPr>
          <p:cNvPr id="5" name="Picture 4" descr="A map of the earth&#10;&#10;AI-generated content may be incorrect.">
            <a:extLst>
              <a:ext uri="{FF2B5EF4-FFF2-40B4-BE49-F238E27FC236}">
                <a16:creationId xmlns:a16="http://schemas.microsoft.com/office/drawing/2014/main" id="{DA0537BC-F83E-C421-60AE-F214E02D041C}"/>
              </a:ext>
            </a:extLst>
          </p:cNvPr>
          <p:cNvPicPr>
            <a:picLocks noChangeAspect="1"/>
          </p:cNvPicPr>
          <p:nvPr/>
        </p:nvPicPr>
        <p:blipFill>
          <a:blip r:embed="rId4"/>
          <a:stretch>
            <a:fillRect/>
          </a:stretch>
        </p:blipFill>
        <p:spPr>
          <a:xfrm>
            <a:off x="5969000" y="2032000"/>
            <a:ext cx="5715000" cy="3683000"/>
          </a:xfrm>
          <a:prstGeom prst="rect">
            <a:avLst/>
          </a:prstGeom>
        </p:spPr>
      </p:pic>
      <p:grpSp>
        <p:nvGrpSpPr>
          <p:cNvPr id="7" name="Eden ISA logo"/>
          <p:cNvGrpSpPr/>
          <p:nvPr/>
        </p:nvGrpSpPr>
        <p:grpSpPr>
          <a:xfrm>
            <a:off x="508000" y="457200"/>
            <a:ext cx="2159000" cy="1162182"/>
            <a:chOff x="0" y="0"/>
            <a:chExt cx="5777806" cy="3110172"/>
          </a:xfrm>
        </p:grpSpPr>
        <p:sp>
          <p:nvSpPr>
            <p:cNvPr id="8" name="Freeform 7"/>
            <p:cNvSpPr/>
            <p:nvPr/>
          </p:nvSpPr>
          <p:spPr>
            <a:xfrm>
              <a:off x="0" y="2202575"/>
              <a:ext cx="5777806" cy="907597"/>
            </a:xfrm>
            <a:custGeom>
              <a:avLst/>
              <a:gdLst/>
              <a:ahLst/>
              <a:cxnLst/>
              <a:rect l="l" t="t" r="r" b="b"/>
              <a:pathLst>
                <a:path w="5777806" h="907597">
                  <a:moveTo>
                    <a:pt x="0" y="0"/>
                  </a:moveTo>
                  <a:lnTo>
                    <a:pt x="5777806" y="0"/>
                  </a:lnTo>
                  <a:lnTo>
                    <a:pt x="5777806" y="907597"/>
                  </a:lnTo>
                  <a:lnTo>
                    <a:pt x="0" y="907597"/>
                  </a:lnTo>
                  <a:lnTo>
                    <a:pt x="0" y="0"/>
                  </a:lnTo>
                  <a:close/>
                </a:path>
              </a:pathLst>
            </a:custGeom>
            <a:blipFill>
              <a:blip r:embed="rId5"/>
              <a:stretch>
                <a:fillRect/>
              </a:stretch>
            </a:blipFill>
          </p:spPr>
          <p:txBody>
            <a:bodyPr/>
            <a:lstStyle/>
            <a:p>
              <a:endParaRPr lang="en-US"/>
            </a:p>
          </p:txBody>
        </p:sp>
        <p:sp>
          <p:nvSpPr>
            <p:cNvPr id="9" name="Freeform 8"/>
            <p:cNvSpPr/>
            <p:nvPr/>
          </p:nvSpPr>
          <p:spPr>
            <a:xfrm>
              <a:off x="197541" y="0"/>
              <a:ext cx="1429239" cy="1903791"/>
            </a:xfrm>
            <a:custGeom>
              <a:avLst/>
              <a:gdLst/>
              <a:ahLst/>
              <a:cxnLst/>
              <a:rect l="l" t="t" r="r" b="b"/>
              <a:pathLst>
                <a:path w="1429239" h="1903791">
                  <a:moveTo>
                    <a:pt x="0" y="0"/>
                  </a:moveTo>
                  <a:lnTo>
                    <a:pt x="1429239" y="0"/>
                  </a:lnTo>
                  <a:lnTo>
                    <a:pt x="1429239" y="1903791"/>
                  </a:lnTo>
                  <a:lnTo>
                    <a:pt x="0" y="1903791"/>
                  </a:lnTo>
                  <a:lnTo>
                    <a:pt x="0" y="0"/>
                  </a:lnTo>
                  <a:close/>
                </a:path>
              </a:pathLst>
            </a:custGeom>
            <a:blipFill>
              <a:blip r:embed="rId6"/>
              <a:stretch>
                <a:fillRect/>
              </a:stretch>
            </a:blipFill>
          </p:spPr>
          <p:txBody>
            <a:bodyPr/>
            <a:lstStyle/>
            <a:p>
              <a:endParaRPr lang="en-US"/>
            </a:p>
          </p:txBody>
        </p:sp>
        <p:sp>
          <p:nvSpPr>
            <p:cNvPr id="10" name="Freeform 9"/>
            <p:cNvSpPr/>
            <p:nvPr/>
          </p:nvSpPr>
          <p:spPr>
            <a:xfrm>
              <a:off x="2208558" y="254258"/>
              <a:ext cx="1376672" cy="1395276"/>
            </a:xfrm>
            <a:custGeom>
              <a:avLst/>
              <a:gdLst/>
              <a:ahLst/>
              <a:cxnLst/>
              <a:rect l="l" t="t" r="r" b="b"/>
              <a:pathLst>
                <a:path w="1376672" h="1395276">
                  <a:moveTo>
                    <a:pt x="0" y="0"/>
                  </a:moveTo>
                  <a:lnTo>
                    <a:pt x="1376673" y="0"/>
                  </a:lnTo>
                  <a:lnTo>
                    <a:pt x="1376673" y="1395276"/>
                  </a:lnTo>
                  <a:lnTo>
                    <a:pt x="0" y="1395276"/>
                  </a:lnTo>
                  <a:lnTo>
                    <a:pt x="0" y="0"/>
                  </a:lnTo>
                  <a:close/>
                </a:path>
              </a:pathLst>
            </a:custGeom>
            <a:blipFill>
              <a:blip r:embed="rId7"/>
              <a:stretch>
                <a:fillRect/>
              </a:stretch>
            </a:blipFill>
          </p:spPr>
          <p:txBody>
            <a:bodyPr/>
            <a:lstStyle/>
            <a:p>
              <a:endParaRPr lang="en-US"/>
            </a:p>
          </p:txBody>
        </p:sp>
        <p:sp>
          <p:nvSpPr>
            <p:cNvPr id="11" name="Freeform 10"/>
            <p:cNvSpPr/>
            <p:nvPr/>
          </p:nvSpPr>
          <p:spPr>
            <a:xfrm>
              <a:off x="4190991" y="254258"/>
              <a:ext cx="1461022" cy="1395276"/>
            </a:xfrm>
            <a:custGeom>
              <a:avLst/>
              <a:gdLst/>
              <a:ahLst/>
              <a:cxnLst/>
              <a:rect l="l" t="t" r="r" b="b"/>
              <a:pathLst>
                <a:path w="1461022" h="1395276">
                  <a:moveTo>
                    <a:pt x="0" y="0"/>
                  </a:moveTo>
                  <a:lnTo>
                    <a:pt x="1461022" y="0"/>
                  </a:lnTo>
                  <a:lnTo>
                    <a:pt x="1461022" y="1395276"/>
                  </a:lnTo>
                  <a:lnTo>
                    <a:pt x="0" y="1395276"/>
                  </a:lnTo>
                  <a:lnTo>
                    <a:pt x="0" y="0"/>
                  </a:lnTo>
                  <a:close/>
                </a:path>
              </a:pathLst>
            </a:custGeom>
            <a:blipFill>
              <a:blip r:embed="rId8"/>
              <a:stretch>
                <a:fillRect/>
              </a:stretch>
            </a:blipFill>
          </p:spPr>
          <p:txBody>
            <a:bodyPr/>
            <a:lstStyle/>
            <a:p>
              <a:endParaRPr lang="en-US"/>
            </a:p>
          </p:txBody>
        </p:sp>
      </p:grpSp>
    </p:spTree>
    <p:extLst>
      <p:ext uri="{BB962C8B-B14F-4D97-AF65-F5344CB8AC3E}">
        <p14:creationId xmlns:p14="http://schemas.microsoft.com/office/powerpoint/2010/main" val="3795470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FFFFFF">
            <a:alpha val="100000"/>
          </a:srgbClr>
        </a:solidFill>
        <a:effectLst/>
      </p:bgPr>
    </p:bg>
    <p:spTree>
      <p:nvGrpSpPr>
        <p:cNvPr id="1" name=""/>
        <p:cNvGrpSpPr/>
        <p:nvPr/>
      </p:nvGrpSpPr>
      <p:grpSpPr>
        <a:xfrm>
          <a:off x="0" y="0"/>
          <a:ext cx="0" cy="0"/>
          <a:chOff x="0" y="0"/>
          <a:chExt cx="0" cy="0"/>
        </a:xfrm>
      </p:grpSpPr>
      <p:sp>
        <p:nvSpPr>
          <p:cNvPr id="63" name="Eden wave band"/>
          <p:cNvSpPr/>
          <p:nvPr/>
        </p:nvSpPr>
        <p:spPr>
          <a:xfrm>
            <a:off x="95694" y="6306215"/>
            <a:ext cx="12271307" cy="6902610"/>
          </a:xfrm>
          <a:custGeom>
            <a:avLst/>
            <a:gdLst/>
            <a:ahLst/>
            <a:cxnLst/>
            <a:rect l="l" t="t" r="r" b="b"/>
            <a:pathLst>
              <a:path w="18406960" h="10353915">
                <a:moveTo>
                  <a:pt x="0" y="0"/>
                </a:moveTo>
                <a:lnTo>
                  <a:pt x="18406960" y="0"/>
                </a:lnTo>
                <a:lnTo>
                  <a:pt x="18406960" y="10353915"/>
                </a:lnTo>
                <a:lnTo>
                  <a:pt x="0" y="103539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 name="Title 2">
            <a:extLst>
              <a:ext uri="{FF2B5EF4-FFF2-40B4-BE49-F238E27FC236}">
                <a16:creationId xmlns:a16="http://schemas.microsoft.com/office/drawing/2014/main" id="{08CDA259-2719-4C75-979C-7AE98CE72BE8}"/>
              </a:ext>
            </a:extLst>
          </p:cNvPr>
          <p:cNvSpPr txBox="1">
            <a:spLocks/>
          </p:cNvSpPr>
          <p:nvPr/>
        </p:nvSpPr>
        <p:spPr>
          <a:xfrm>
            <a:off x="2921000" y="457200"/>
            <a:ext cx="8763000" cy="1168400"/>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b="1" kern="1200">
                <a:solidFill>
                  <a:schemeClr val="tx1"/>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90000"/>
              </a:lnSpc>
              <a:spcBef>
                <a:spcPct val="0"/>
              </a:spcBef>
              <a:spcAft>
                <a:spcPts val="0"/>
              </a:spcAft>
              <a:tabLst/>
              <a:defRPr/>
            </a:pPr>
            <a:r>
              <a:rPr kumimoji="0" lang="en-US" sz="2600" b="1" i="0" u="none" strike="noStrike" kern="1200" cap="none" spc="0" normalizeH="0" baseline="0" noProof="0" dirty="0">
                <a:ln>
                  <a:noFill/>
                </a:ln>
                <a:solidFill>
                  <a:srgbClr val="002F6C"/>
                </a:solidFill>
                <a:effectLst/>
                <a:uLnTx/>
                <a:uFillTx/>
                <a:latin typeface="Helvetica World Bold" panose="02000000000000000000" pitchFamily="2" charset="0"/>
                <a:ea typeface="Helvetica World Bold" panose="02000000000000000000" pitchFamily="2" charset="0"/>
                <a:cs typeface="Helvetica World Bold" panose="020B0604020202020204" pitchFamily="34" charset="0"/>
              </a:rPr>
              <a:t>ISA Draft Technology Roadmap – Areas of Priority </a:t>
            </a:r>
          </a:p>
        </p:txBody>
      </p:sp>
      <p:sp>
        <p:nvSpPr>
          <p:cNvPr id="62" name="TextBox 61">
            <a:extLst>
              <a:ext uri="{FF2B5EF4-FFF2-40B4-BE49-F238E27FC236}">
                <a16:creationId xmlns:a16="http://schemas.microsoft.com/office/drawing/2014/main" id="{FE60E916-C91C-459A-B928-E4EEDBCF791B}"/>
              </a:ext>
            </a:extLst>
          </p:cNvPr>
          <p:cNvSpPr txBox="1"/>
          <p:nvPr/>
        </p:nvSpPr>
        <p:spPr>
          <a:xfrm>
            <a:off x="762000" y="1752600"/>
            <a:ext cx="10922000" cy="2540000"/>
          </a:xfrm>
          <a:prstGeom prst="rect">
            <a:avLst/>
          </a:prstGeom>
          <a:noFill/>
        </p:spPr>
        <p:txBody>
          <a:bodyPr wrap="square" rtlCol="0">
            <a:spAutoFit/>
          </a:bodyPr>
          <a:lstStyle/>
          <a:p>
            <a:pPr marL="342900" marR="0" lvl="0" indent="-342900" algn="l" defTabSz="914400" rtl="0" eaLnBrk="1" fontAlgn="auto" latinLnBrk="0" hangingPunct="1">
              <a:lnSpc>
                <a:spcPct val="115000"/>
              </a:lnSpc>
              <a:spcBef>
                <a:spcPts val="0"/>
              </a:spcBef>
              <a:spcAft>
                <a:spcPts val="600"/>
              </a:spcAft>
              <a:buClrTx/>
              <a:buSzTx/>
              <a:buFont typeface="Wingdings" panose="05000000000000000000" pitchFamily="2" charset="2"/>
              <a:buChar char="q"/>
              <a:tabLst/>
              <a:defRPr/>
            </a:pPr>
            <a:r>
              <a:rPr kumimoji="0" lang="en-US" sz="2400" b="0" i="0" u="none" strike="noStrike" kern="1200" cap="none" spc="0" normalizeH="0" baseline="0" noProof="0" dirty="0">
                <a:ln>
                  <a:noFill/>
                </a:ln>
                <a:solidFill>
                  <a:srgbClr val="002F6C"/>
                </a:solidFill>
                <a:effectLst/>
                <a:uLnTx/>
                <a:uFillTx/>
                <a:latin typeface="Arial" panose="020F0502020204030204"/>
                <a:ea typeface="Arial" panose="02000000000000000000" pitchFamily="2" charset="0"/>
                <a:cs typeface="Arial" panose="020B0604020202020204" pitchFamily="34" charset="0"/>
              </a:rPr>
              <a:t>Ocean Observation and Communication </a:t>
            </a:r>
          </a:p>
          <a:p>
            <a:pPr marL="342900" marR="0" lvl="0" indent="-342900" algn="l" defTabSz="914400" rtl="0" eaLnBrk="1" fontAlgn="auto" latinLnBrk="0" hangingPunct="1">
              <a:lnSpc>
                <a:spcPct val="115000"/>
              </a:lnSpc>
              <a:spcBef>
                <a:spcPts val="0"/>
              </a:spcBef>
              <a:spcAft>
                <a:spcPts val="600"/>
              </a:spcAft>
              <a:buClrTx/>
              <a:buSzTx/>
              <a:buFont typeface="Wingdings" panose="05000000000000000000" pitchFamily="2" charset="2"/>
              <a:buChar char="q"/>
              <a:tabLst/>
              <a:defRPr/>
            </a:pPr>
            <a:r>
              <a:rPr kumimoji="0" lang="en-US" sz="2400" b="0" i="0" u="none" strike="noStrike" kern="1200" cap="none" spc="0" normalizeH="0" baseline="0" noProof="0" dirty="0">
                <a:ln>
                  <a:noFill/>
                </a:ln>
                <a:solidFill>
                  <a:srgbClr val="002F6C"/>
                </a:solidFill>
                <a:effectLst/>
                <a:uLnTx/>
                <a:uFillTx/>
                <a:latin typeface="Arial" panose="020F0502020204030204"/>
                <a:ea typeface="Arial" panose="02000000000000000000" pitchFamily="2" charset="0"/>
                <a:cs typeface="Arial" panose="020B0604020202020204" pitchFamily="34" charset="0"/>
              </a:rPr>
              <a:t>Monitoring</a:t>
            </a:r>
          </a:p>
          <a:p>
            <a:pPr marL="342900" marR="0" lvl="0" indent="-342900" algn="l" defTabSz="914400" rtl="0" eaLnBrk="1" fontAlgn="auto" latinLnBrk="0" hangingPunct="1">
              <a:lnSpc>
                <a:spcPct val="115000"/>
              </a:lnSpc>
              <a:spcBef>
                <a:spcPts val="0"/>
              </a:spcBef>
              <a:spcAft>
                <a:spcPts val="600"/>
              </a:spcAft>
              <a:buClrTx/>
              <a:buSzTx/>
              <a:buFont typeface="Wingdings" panose="05000000000000000000" pitchFamily="2" charset="2"/>
              <a:buChar char="q"/>
              <a:tabLst/>
              <a:defRPr/>
            </a:pPr>
            <a:r>
              <a:rPr kumimoji="0" lang="en-US" sz="2400" b="0" i="0" u="none" strike="noStrike" kern="1200" cap="none" spc="0" normalizeH="0" baseline="0" noProof="0" dirty="0">
                <a:ln>
                  <a:noFill/>
                </a:ln>
                <a:solidFill>
                  <a:srgbClr val="002F6C"/>
                </a:solidFill>
                <a:effectLst/>
                <a:uLnTx/>
                <a:uFillTx/>
                <a:latin typeface="Arial" panose="020F0502020204030204"/>
                <a:ea typeface="Arial" panose="02000000000000000000" pitchFamily="2" charset="0"/>
                <a:cs typeface="Arial" panose="020B0604020202020204" pitchFamily="34" charset="0"/>
              </a:rPr>
              <a:t>Autonomy, Automation, Robotics</a:t>
            </a:r>
          </a:p>
          <a:p>
            <a:pPr marL="342900" indent="-342900">
              <a:lnSpc>
                <a:spcPct val="115000"/>
              </a:lnSpc>
              <a:spcAft>
                <a:spcPts val="600"/>
              </a:spcAft>
              <a:buFont typeface="Wingdings" panose="05000000000000000000" pitchFamily="2" charset="2"/>
              <a:buChar char="q"/>
              <a:defRPr/>
            </a:pPr>
            <a:r>
              <a:rPr lang="en-US" sz="2400" dirty="0">
                <a:solidFill>
                  <a:srgbClr val="002F6C"/>
                </a:solidFill>
                <a:latin typeface="Arial"/>
                <a:ea typeface="Arial" panose="02000000000000000000" pitchFamily="2" charset="0"/>
                <a:cs typeface="Arial" panose="020B0604020202020204" pitchFamily="34" charset="0"/>
              </a:rPr>
              <a:t>Machine Learning and Artificial Intelligence</a:t>
            </a:r>
          </a:p>
          <a:p>
            <a:pPr marL="342900" indent="-342900">
              <a:lnSpc>
                <a:spcPct val="115000"/>
              </a:lnSpc>
              <a:spcAft>
                <a:spcPts val="600"/>
              </a:spcAft>
              <a:buFont typeface="Wingdings" panose="05000000000000000000" pitchFamily="2" charset="2"/>
              <a:buChar char="q"/>
              <a:defRPr/>
            </a:pPr>
            <a:r>
              <a:rPr lang="en-US" sz="2400" dirty="0">
                <a:solidFill>
                  <a:srgbClr val="002F6C"/>
                </a:solidFill>
                <a:latin typeface="Arial"/>
                <a:ea typeface="Arial" panose="02000000000000000000" pitchFamily="2" charset="0"/>
                <a:cs typeface="Arial" panose="020B0604020202020204" pitchFamily="34" charset="0"/>
              </a:rPr>
              <a:t>Mining, Energy and Metal Processing</a:t>
            </a:r>
          </a:p>
        </p:txBody>
      </p:sp>
      <p:grpSp>
        <p:nvGrpSpPr>
          <p:cNvPr id="24" name="Group 23">
            <a:extLst>
              <a:ext uri="{FF2B5EF4-FFF2-40B4-BE49-F238E27FC236}">
                <a16:creationId xmlns:a16="http://schemas.microsoft.com/office/drawing/2014/main" id="{6074860D-7332-B10D-DFDE-2D5DBE32990D}"/>
              </a:ext>
            </a:extLst>
          </p:cNvPr>
          <p:cNvGrpSpPr/>
          <p:nvPr/>
        </p:nvGrpSpPr>
        <p:grpSpPr>
          <a:xfrm>
            <a:off x="508000" y="4470400"/>
            <a:ext cx="11176000" cy="1701800"/>
            <a:chOff x="-21652" y="3998428"/>
            <a:chExt cx="11902807" cy="1843937"/>
          </a:xfrm>
        </p:grpSpPr>
        <p:pic>
          <p:nvPicPr>
            <p:cNvPr id="5" name="Picture 4">
              <a:extLst>
                <a:ext uri="{FF2B5EF4-FFF2-40B4-BE49-F238E27FC236}">
                  <a16:creationId xmlns:a16="http://schemas.microsoft.com/office/drawing/2014/main" id="{58D0799E-CBCE-094C-59FF-82515B3F1FE8}"/>
                </a:ext>
              </a:extLst>
            </p:cNvPr>
            <p:cNvPicPr>
              <a:picLocks noChangeAspect="1"/>
            </p:cNvPicPr>
            <p:nvPr/>
          </p:nvPicPr>
          <p:blipFill>
            <a:blip r:embed="rId4"/>
            <a:stretch>
              <a:fillRect/>
            </a:stretch>
          </p:blipFill>
          <p:spPr>
            <a:xfrm>
              <a:off x="0" y="4003133"/>
              <a:ext cx="2132862" cy="1773643"/>
            </a:xfrm>
            <a:prstGeom prst="rect">
              <a:avLst/>
            </a:prstGeom>
          </p:spPr>
        </p:pic>
        <p:sp>
          <p:nvSpPr>
            <p:cNvPr id="6" name="TextBox 5">
              <a:extLst>
                <a:ext uri="{FF2B5EF4-FFF2-40B4-BE49-F238E27FC236}">
                  <a16:creationId xmlns:a16="http://schemas.microsoft.com/office/drawing/2014/main" id="{F7C5DCDC-6566-BD71-D20F-79FFC2E78CFF}"/>
                </a:ext>
              </a:extLst>
            </p:cNvPr>
            <p:cNvSpPr txBox="1"/>
            <p:nvPr/>
          </p:nvSpPr>
          <p:spPr>
            <a:xfrm>
              <a:off x="-21652" y="5621102"/>
              <a:ext cx="2855642" cy="215444"/>
            </a:xfrm>
            <a:prstGeom prst="rect">
              <a:avLst/>
            </a:prstGeom>
            <a:noFill/>
          </p:spPr>
          <p:txBody>
            <a:bodyPr wrap="square" rtlCol="0">
              <a:spAutoFit/>
            </a:bodyPr>
            <a:lstStyle/>
            <a:p>
              <a:r>
                <a:rPr lang="en-US" sz="800" dirty="0">
                  <a:solidFill>
                    <a:schemeClr val="bg1"/>
                  </a:solidFill>
                  <a:latin typeface="+mj-lt"/>
                  <a:ea typeface="Roboto" pitchFamily="2" charset="0"/>
                </a:rPr>
                <a:t>Source: Woods Hole Oceanographic Institute</a:t>
              </a:r>
              <a:endParaRPr lang="en-CA" sz="800" dirty="0">
                <a:solidFill>
                  <a:schemeClr val="bg1"/>
                </a:solidFill>
                <a:latin typeface="+mj-lt"/>
                <a:ea typeface="Roboto" pitchFamily="2" charset="0"/>
              </a:endParaRPr>
            </a:p>
          </p:txBody>
        </p:sp>
        <p:pic>
          <p:nvPicPr>
            <p:cNvPr id="8" name="Picture 7">
              <a:extLst>
                <a:ext uri="{FF2B5EF4-FFF2-40B4-BE49-F238E27FC236}">
                  <a16:creationId xmlns:a16="http://schemas.microsoft.com/office/drawing/2014/main" id="{4069BD3D-FC9C-1070-597E-2C629BE1E704}"/>
                </a:ext>
              </a:extLst>
            </p:cNvPr>
            <p:cNvPicPr>
              <a:picLocks noChangeAspect="1"/>
            </p:cNvPicPr>
            <p:nvPr/>
          </p:nvPicPr>
          <p:blipFill>
            <a:blip r:embed="rId5"/>
            <a:stretch>
              <a:fillRect/>
            </a:stretch>
          </p:blipFill>
          <p:spPr>
            <a:xfrm>
              <a:off x="2132862" y="3998428"/>
              <a:ext cx="2361317" cy="1778348"/>
            </a:xfrm>
            <a:prstGeom prst="rect">
              <a:avLst/>
            </a:prstGeom>
          </p:spPr>
        </p:pic>
        <p:sp>
          <p:nvSpPr>
            <p:cNvPr id="9" name="TextBox 8">
              <a:extLst>
                <a:ext uri="{FF2B5EF4-FFF2-40B4-BE49-F238E27FC236}">
                  <a16:creationId xmlns:a16="http://schemas.microsoft.com/office/drawing/2014/main" id="{820EC455-645C-84B5-161B-46F1ACE640B5}"/>
                </a:ext>
              </a:extLst>
            </p:cNvPr>
            <p:cNvSpPr txBox="1"/>
            <p:nvPr/>
          </p:nvSpPr>
          <p:spPr>
            <a:xfrm>
              <a:off x="3690140" y="5626921"/>
              <a:ext cx="855918" cy="215444"/>
            </a:xfrm>
            <a:prstGeom prst="rect">
              <a:avLst/>
            </a:prstGeom>
            <a:noFill/>
          </p:spPr>
          <p:txBody>
            <a:bodyPr wrap="square">
              <a:spAutoFit/>
            </a:bodyPr>
            <a:lstStyle/>
            <a:p>
              <a:r>
                <a:rPr lang="en-JM" sz="800" b="1" dirty="0"/>
                <a:t>Source: DNV</a:t>
              </a:r>
            </a:p>
          </p:txBody>
        </p:sp>
        <p:pic>
          <p:nvPicPr>
            <p:cNvPr id="11" name="Picture 10">
              <a:extLst>
                <a:ext uri="{FF2B5EF4-FFF2-40B4-BE49-F238E27FC236}">
                  <a16:creationId xmlns:a16="http://schemas.microsoft.com/office/drawing/2014/main" id="{54FBE637-02E1-4B65-E151-8186F06F7D79}"/>
                </a:ext>
              </a:extLst>
            </p:cNvPr>
            <p:cNvPicPr>
              <a:picLocks noChangeAspect="1"/>
            </p:cNvPicPr>
            <p:nvPr/>
          </p:nvPicPr>
          <p:blipFill>
            <a:blip r:embed="rId6"/>
            <a:stretch>
              <a:fillRect/>
            </a:stretch>
          </p:blipFill>
          <p:spPr>
            <a:xfrm>
              <a:off x="4428599" y="4003133"/>
              <a:ext cx="1806831" cy="1803528"/>
            </a:xfrm>
            <a:prstGeom prst="rect">
              <a:avLst/>
            </a:prstGeom>
          </p:spPr>
        </p:pic>
        <p:pic>
          <p:nvPicPr>
            <p:cNvPr id="18" name="Picture 17">
              <a:extLst>
                <a:ext uri="{FF2B5EF4-FFF2-40B4-BE49-F238E27FC236}">
                  <a16:creationId xmlns:a16="http://schemas.microsoft.com/office/drawing/2014/main" id="{C8BF2FD0-7C2A-D676-5FBD-AE40AB3E1AC6}"/>
                </a:ext>
              </a:extLst>
            </p:cNvPr>
            <p:cNvPicPr>
              <a:picLocks noChangeAspect="1"/>
            </p:cNvPicPr>
            <p:nvPr/>
          </p:nvPicPr>
          <p:blipFill>
            <a:blip r:embed="rId7"/>
            <a:stretch>
              <a:fillRect/>
            </a:stretch>
          </p:blipFill>
          <p:spPr>
            <a:xfrm>
              <a:off x="6233540" y="4028324"/>
              <a:ext cx="3124470" cy="1778337"/>
            </a:xfrm>
            <a:prstGeom prst="rect">
              <a:avLst/>
            </a:prstGeom>
          </p:spPr>
        </p:pic>
        <p:sp>
          <p:nvSpPr>
            <p:cNvPr id="20" name="TextBox 19">
              <a:extLst>
                <a:ext uri="{FF2B5EF4-FFF2-40B4-BE49-F238E27FC236}">
                  <a16:creationId xmlns:a16="http://schemas.microsoft.com/office/drawing/2014/main" id="{4F381013-AAE6-51F7-56B4-806E9C36BDE5}"/>
                </a:ext>
              </a:extLst>
            </p:cNvPr>
            <p:cNvSpPr txBox="1"/>
            <p:nvPr/>
          </p:nvSpPr>
          <p:spPr>
            <a:xfrm>
              <a:off x="6206247" y="5562805"/>
              <a:ext cx="1507144" cy="215444"/>
            </a:xfrm>
            <a:prstGeom prst="rect">
              <a:avLst/>
            </a:prstGeom>
            <a:noFill/>
          </p:spPr>
          <p:txBody>
            <a:bodyPr wrap="none" rtlCol="0">
              <a:spAutoFit/>
            </a:bodyPr>
            <a:lstStyle/>
            <a:p>
              <a:r>
                <a:rPr lang="en-US" sz="800" dirty="0">
                  <a:solidFill>
                    <a:schemeClr val="bg1"/>
                  </a:solidFill>
                  <a:latin typeface="+mj-lt"/>
                  <a:ea typeface="Roboto" pitchFamily="2" charset="0"/>
                </a:rPr>
                <a:t>Source: www.oceannetworks.ca</a:t>
              </a:r>
              <a:endParaRPr lang="en-CA" sz="800" dirty="0">
                <a:solidFill>
                  <a:schemeClr val="bg1"/>
                </a:solidFill>
                <a:latin typeface="+mj-lt"/>
                <a:ea typeface="Roboto" pitchFamily="2" charset="0"/>
              </a:endParaRPr>
            </a:p>
          </p:txBody>
        </p:sp>
        <p:pic>
          <p:nvPicPr>
            <p:cNvPr id="22" name="Picture 21">
              <a:extLst>
                <a:ext uri="{FF2B5EF4-FFF2-40B4-BE49-F238E27FC236}">
                  <a16:creationId xmlns:a16="http://schemas.microsoft.com/office/drawing/2014/main" id="{10DDF9C6-E078-BF21-1B35-BDCE57E36CFE}"/>
                </a:ext>
              </a:extLst>
            </p:cNvPr>
            <p:cNvPicPr>
              <a:picLocks noChangeAspect="1"/>
            </p:cNvPicPr>
            <p:nvPr/>
          </p:nvPicPr>
          <p:blipFill>
            <a:blip r:embed="rId8"/>
            <a:stretch>
              <a:fillRect/>
            </a:stretch>
          </p:blipFill>
          <p:spPr>
            <a:xfrm>
              <a:off x="9375805" y="4023290"/>
              <a:ext cx="2505350" cy="1773642"/>
            </a:xfrm>
            <a:prstGeom prst="rect">
              <a:avLst/>
            </a:prstGeom>
          </p:spPr>
        </p:pic>
        <p:sp>
          <p:nvSpPr>
            <p:cNvPr id="23" name="TextBox 22">
              <a:extLst>
                <a:ext uri="{FF2B5EF4-FFF2-40B4-BE49-F238E27FC236}">
                  <a16:creationId xmlns:a16="http://schemas.microsoft.com/office/drawing/2014/main" id="{384B9582-B946-E0C6-6C7A-6620BD8A40E3}"/>
                </a:ext>
              </a:extLst>
            </p:cNvPr>
            <p:cNvSpPr txBox="1"/>
            <p:nvPr/>
          </p:nvSpPr>
          <p:spPr>
            <a:xfrm>
              <a:off x="9299235" y="5596144"/>
              <a:ext cx="1343608" cy="215444"/>
            </a:xfrm>
            <a:prstGeom prst="rect">
              <a:avLst/>
            </a:prstGeom>
            <a:noFill/>
          </p:spPr>
          <p:txBody>
            <a:bodyPr wrap="square">
              <a:spAutoFit/>
            </a:bodyPr>
            <a:lstStyle/>
            <a:p>
              <a:r>
                <a:rPr lang="en-JM" sz="800" b="1" dirty="0">
                  <a:solidFill>
                    <a:schemeClr val="bg1">
                      <a:lumMod val="85000"/>
                    </a:schemeClr>
                  </a:solidFill>
                </a:rPr>
                <a:t>Source: </a:t>
              </a:r>
              <a:r>
                <a:rPr lang="en-JM" sz="800" b="1" dirty="0" err="1">
                  <a:solidFill>
                    <a:schemeClr val="bg1">
                      <a:lumMod val="85000"/>
                    </a:schemeClr>
                  </a:solidFill>
                </a:rPr>
                <a:t>EvoLogics</a:t>
              </a:r>
              <a:endParaRPr lang="en-JM" sz="800" b="1" dirty="0">
                <a:solidFill>
                  <a:schemeClr val="bg1">
                    <a:lumMod val="85000"/>
                  </a:schemeClr>
                </a:solidFill>
              </a:endParaRPr>
            </a:p>
          </p:txBody>
        </p:sp>
      </p:grpSp>
      <p:grpSp>
        <p:nvGrpSpPr>
          <p:cNvPr id="64" name="Eden ISA logo"/>
          <p:cNvGrpSpPr/>
          <p:nvPr/>
        </p:nvGrpSpPr>
        <p:grpSpPr>
          <a:xfrm>
            <a:off x="508000" y="457200"/>
            <a:ext cx="2159000" cy="1162182"/>
            <a:chOff x="0" y="0"/>
            <a:chExt cx="5777806" cy="3110172"/>
          </a:xfrm>
        </p:grpSpPr>
        <p:sp>
          <p:nvSpPr>
            <p:cNvPr id="65" name="Freeform 7"/>
            <p:cNvSpPr/>
            <p:nvPr/>
          </p:nvSpPr>
          <p:spPr>
            <a:xfrm>
              <a:off x="0" y="2202575"/>
              <a:ext cx="5777806" cy="907597"/>
            </a:xfrm>
            <a:custGeom>
              <a:avLst/>
              <a:gdLst/>
              <a:ahLst/>
              <a:cxnLst/>
              <a:rect l="l" t="t" r="r" b="b"/>
              <a:pathLst>
                <a:path w="5777806" h="907597">
                  <a:moveTo>
                    <a:pt x="0" y="0"/>
                  </a:moveTo>
                  <a:lnTo>
                    <a:pt x="5777806" y="0"/>
                  </a:lnTo>
                  <a:lnTo>
                    <a:pt x="5777806" y="907597"/>
                  </a:lnTo>
                  <a:lnTo>
                    <a:pt x="0" y="907597"/>
                  </a:lnTo>
                  <a:lnTo>
                    <a:pt x="0" y="0"/>
                  </a:lnTo>
                  <a:close/>
                </a:path>
              </a:pathLst>
            </a:custGeom>
            <a:blipFill>
              <a:blip r:embed="rId9"/>
              <a:stretch>
                <a:fillRect/>
              </a:stretch>
            </a:blipFill>
          </p:spPr>
          <p:txBody>
            <a:bodyPr/>
            <a:lstStyle/>
            <a:p>
              <a:endParaRPr lang="en-US"/>
            </a:p>
          </p:txBody>
        </p:sp>
        <p:sp>
          <p:nvSpPr>
            <p:cNvPr id="66" name="Freeform 8"/>
            <p:cNvSpPr/>
            <p:nvPr/>
          </p:nvSpPr>
          <p:spPr>
            <a:xfrm>
              <a:off x="197541" y="0"/>
              <a:ext cx="1429239" cy="1903791"/>
            </a:xfrm>
            <a:custGeom>
              <a:avLst/>
              <a:gdLst/>
              <a:ahLst/>
              <a:cxnLst/>
              <a:rect l="l" t="t" r="r" b="b"/>
              <a:pathLst>
                <a:path w="1429239" h="1903791">
                  <a:moveTo>
                    <a:pt x="0" y="0"/>
                  </a:moveTo>
                  <a:lnTo>
                    <a:pt x="1429239" y="0"/>
                  </a:lnTo>
                  <a:lnTo>
                    <a:pt x="1429239" y="1903791"/>
                  </a:lnTo>
                  <a:lnTo>
                    <a:pt x="0" y="1903791"/>
                  </a:lnTo>
                  <a:lnTo>
                    <a:pt x="0" y="0"/>
                  </a:lnTo>
                  <a:close/>
                </a:path>
              </a:pathLst>
            </a:custGeom>
            <a:blipFill>
              <a:blip r:embed="rId10"/>
              <a:stretch>
                <a:fillRect/>
              </a:stretch>
            </a:blipFill>
          </p:spPr>
          <p:txBody>
            <a:bodyPr/>
            <a:lstStyle/>
            <a:p>
              <a:endParaRPr lang="en-US"/>
            </a:p>
          </p:txBody>
        </p:sp>
        <p:sp>
          <p:nvSpPr>
            <p:cNvPr id="67" name="Freeform 9"/>
            <p:cNvSpPr/>
            <p:nvPr/>
          </p:nvSpPr>
          <p:spPr>
            <a:xfrm>
              <a:off x="2208558" y="254258"/>
              <a:ext cx="1376672" cy="1395276"/>
            </a:xfrm>
            <a:custGeom>
              <a:avLst/>
              <a:gdLst/>
              <a:ahLst/>
              <a:cxnLst/>
              <a:rect l="l" t="t" r="r" b="b"/>
              <a:pathLst>
                <a:path w="1376672" h="1395276">
                  <a:moveTo>
                    <a:pt x="0" y="0"/>
                  </a:moveTo>
                  <a:lnTo>
                    <a:pt x="1376673" y="0"/>
                  </a:lnTo>
                  <a:lnTo>
                    <a:pt x="1376673" y="1395276"/>
                  </a:lnTo>
                  <a:lnTo>
                    <a:pt x="0" y="1395276"/>
                  </a:lnTo>
                  <a:lnTo>
                    <a:pt x="0" y="0"/>
                  </a:lnTo>
                  <a:close/>
                </a:path>
              </a:pathLst>
            </a:custGeom>
            <a:blipFill>
              <a:blip r:embed="rId11"/>
              <a:stretch>
                <a:fillRect/>
              </a:stretch>
            </a:blipFill>
          </p:spPr>
          <p:txBody>
            <a:bodyPr/>
            <a:lstStyle/>
            <a:p>
              <a:endParaRPr lang="en-US"/>
            </a:p>
          </p:txBody>
        </p:sp>
        <p:sp>
          <p:nvSpPr>
            <p:cNvPr id="68" name="Freeform 10"/>
            <p:cNvSpPr/>
            <p:nvPr/>
          </p:nvSpPr>
          <p:spPr>
            <a:xfrm>
              <a:off x="4190991" y="254258"/>
              <a:ext cx="1461022" cy="1395276"/>
            </a:xfrm>
            <a:custGeom>
              <a:avLst/>
              <a:gdLst/>
              <a:ahLst/>
              <a:cxnLst/>
              <a:rect l="l" t="t" r="r" b="b"/>
              <a:pathLst>
                <a:path w="1461022" h="1395276">
                  <a:moveTo>
                    <a:pt x="0" y="0"/>
                  </a:moveTo>
                  <a:lnTo>
                    <a:pt x="1461022" y="0"/>
                  </a:lnTo>
                  <a:lnTo>
                    <a:pt x="1461022" y="1395276"/>
                  </a:lnTo>
                  <a:lnTo>
                    <a:pt x="0" y="1395276"/>
                  </a:lnTo>
                  <a:lnTo>
                    <a:pt x="0" y="0"/>
                  </a:lnTo>
                  <a:close/>
                </a:path>
              </a:pathLst>
            </a:custGeom>
            <a:blipFill>
              <a:blip r:embed="rId12"/>
              <a:stretch>
                <a:fillRect/>
              </a:stretch>
            </a:blipFill>
          </p:spPr>
          <p:txBody>
            <a:bodyPr/>
            <a:lstStyle/>
            <a:p>
              <a:endParaRPr lang="en-US"/>
            </a:p>
          </p:txBody>
        </p:sp>
      </p:grpSp>
    </p:spTree>
    <p:extLst>
      <p:ext uri="{BB962C8B-B14F-4D97-AF65-F5344CB8AC3E}">
        <p14:creationId xmlns:p14="http://schemas.microsoft.com/office/powerpoint/2010/main" val="1710514450"/>
      </p:ext>
    </p:extLst>
  </p:cSld>
  <p:clrMapOvr>
    <a:masterClrMapping/>
  </p:clrMapOvr>
  <mc:AlternateContent xmlns:mc="http://schemas.openxmlformats.org/markup-compatibility/2006">
    <mc:Choice xmlns:p14="http://schemas.microsoft.com/office/powerpoint/2010/main" Requires="p14">
      <p:transition spd="slow" p14:dur="2000" advTm="73594"/>
    </mc:Choice>
    <mc:Fallback>
      <p:transition spd="slow" advTm="73594"/>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FFFFFF">
            <a:alpha val="100000"/>
          </a:srgbClr>
        </a:solidFill>
        <a:effectLst/>
      </p:bgPr>
    </p:bg>
    <p:spTree>
      <p:nvGrpSpPr>
        <p:cNvPr id="1" name=""/>
        <p:cNvGrpSpPr/>
        <p:nvPr/>
      </p:nvGrpSpPr>
      <p:grpSpPr>
        <a:xfrm>
          <a:off x="0" y="0"/>
          <a:ext cx="0" cy="0"/>
          <a:chOff x="0" y="0"/>
          <a:chExt cx="0" cy="0"/>
        </a:xfrm>
      </p:grpSpPr>
      <p:sp>
        <p:nvSpPr>
          <p:cNvPr id="13" name="Eden wave band"/>
          <p:cNvSpPr/>
          <p:nvPr/>
        </p:nvSpPr>
        <p:spPr>
          <a:xfrm>
            <a:off x="95694" y="6306215"/>
            <a:ext cx="12271307" cy="6902610"/>
          </a:xfrm>
          <a:custGeom>
            <a:avLst/>
            <a:gdLst/>
            <a:ahLst/>
            <a:cxnLst/>
            <a:rect l="l" t="t" r="r" b="b"/>
            <a:pathLst>
              <a:path w="18406960" h="10353915">
                <a:moveTo>
                  <a:pt x="0" y="0"/>
                </a:moveTo>
                <a:lnTo>
                  <a:pt x="18406960" y="0"/>
                </a:lnTo>
                <a:lnTo>
                  <a:pt x="18406960" y="10353915"/>
                </a:lnTo>
                <a:lnTo>
                  <a:pt x="0" y="103539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itle 2">
            <a:extLst>
              <a:ext uri="{FF2B5EF4-FFF2-40B4-BE49-F238E27FC236}">
                <a16:creationId xmlns:a16="http://schemas.microsoft.com/office/drawing/2014/main" id="{3C5149DB-15DB-0373-B26E-3CAED93F7BFB}"/>
              </a:ext>
            </a:extLst>
          </p:cNvPr>
          <p:cNvSpPr>
            <a:spLocks noGrp="1"/>
          </p:cNvSpPr>
          <p:nvPr>
            <p:ph type="title" idx="4294967295"/>
          </p:nvPr>
        </p:nvSpPr>
        <p:spPr>
          <a:xfrm>
            <a:off x="2921000" y="457200"/>
            <a:ext cx="8763000" cy="1168400"/>
          </a:xfrm>
        </p:spPr>
        <p:txBody>
          <a:bodyPr wrap="square" lIns="0" tIns="0" rIns="0" bIns="0" anchor="ctr">
            <a:noAutofit/>
          </a:bodyPr>
          <a:lstStyle/>
          <a:p>
            <a:pPr marL="0" indent="0" algn="l">
              <a:buNone/>
            </a:pPr>
            <a:r>
              <a:rPr lang="en-US" sz="2600" b="1">
                <a:solidFill>
                  <a:srgbClr val="002F6C"/>
                </a:solidFill>
                <a:latin typeface="Helvetica World Bold"/>
              </a:rPr>
              <a:t>Scientific support to ISA’s regulatory process </a:t>
            </a:r>
          </a:p>
        </p:txBody>
      </p:sp>
      <p:sp>
        <p:nvSpPr>
          <p:cNvPr id="4" name="Text Placeholder 3">
            <a:extLst>
              <a:ext uri="{FF2B5EF4-FFF2-40B4-BE49-F238E27FC236}">
                <a16:creationId xmlns:a16="http://schemas.microsoft.com/office/drawing/2014/main" id="{4C255F6B-A05E-C524-3E53-1F839438080A}"/>
              </a:ext>
            </a:extLst>
          </p:cNvPr>
          <p:cNvSpPr>
            <a:spLocks noGrp="1"/>
          </p:cNvSpPr>
          <p:nvPr>
            <p:ph type="body" sz="quarter" idx="4294967295"/>
          </p:nvPr>
        </p:nvSpPr>
        <p:spPr>
          <a:xfrm>
            <a:off x="1270000" y="1727200"/>
            <a:ext cx="10668000" cy="4508500"/>
          </a:xfrm>
        </p:spPr>
        <p:txBody>
          <a:bodyPr>
            <a:normAutofit/>
          </a:bodyPr>
          <a:lstStyle/>
          <a:p>
            <a:r>
              <a:rPr lang="en-US" dirty="0">
                <a:solidFill>
                  <a:srgbClr val="002F6C"/>
                </a:solidFill>
                <a:latin typeface="Arial"/>
              </a:rPr>
              <a:t>Facilitate ISA’s science-policy interface</a:t>
            </a:r>
          </a:p>
          <a:p>
            <a:endParaRPr lang="en-US" dirty="0">
              <a:solidFill>
                <a:srgbClr val="002F6C"/>
              </a:solidFill>
              <a:latin typeface="Arial"/>
            </a:endParaRPr>
          </a:p>
          <a:p>
            <a:endParaRPr lang="en-US" dirty="0">
              <a:solidFill>
                <a:srgbClr val="002F6C"/>
              </a:solidFill>
              <a:latin typeface="Arial"/>
            </a:endParaRPr>
          </a:p>
          <a:p>
            <a:endParaRPr lang="en-US" dirty="0">
              <a:solidFill>
                <a:srgbClr val="002F6C"/>
              </a:solidFill>
              <a:latin typeface="Arial"/>
            </a:endParaRPr>
          </a:p>
          <a:p>
            <a:r>
              <a:rPr lang="en-US" dirty="0">
                <a:solidFill>
                  <a:srgbClr val="002F6C"/>
                </a:solidFill>
                <a:latin typeface="Arial"/>
              </a:rPr>
              <a:t>Support the work of the Legal and Technical Commission (LTC)</a:t>
            </a:r>
          </a:p>
          <a:p>
            <a:pPr lvl="1"/>
            <a:r>
              <a:rPr lang="en-US" dirty="0">
                <a:solidFill>
                  <a:srgbClr val="002F6C"/>
                </a:solidFill>
                <a:latin typeface="Arial"/>
              </a:rPr>
              <a:t>5-year workplan</a:t>
            </a:r>
          </a:p>
          <a:p>
            <a:pPr lvl="1"/>
            <a:r>
              <a:rPr lang="en-US" dirty="0">
                <a:solidFill>
                  <a:srgbClr val="002F6C"/>
                </a:solidFill>
                <a:latin typeface="Arial"/>
              </a:rPr>
              <a:t>REMP process</a:t>
            </a:r>
          </a:p>
          <a:p>
            <a:pPr lvl="1"/>
            <a:r>
              <a:rPr lang="en-US" dirty="0">
                <a:solidFill>
                  <a:srgbClr val="002F6C"/>
                </a:solidFill>
                <a:latin typeface="Arial"/>
              </a:rPr>
              <a:t>Environmental thresholds</a:t>
            </a:r>
          </a:p>
          <a:p>
            <a:pPr lvl="1"/>
            <a:r>
              <a:rPr lang="en-US" dirty="0">
                <a:solidFill>
                  <a:srgbClr val="002F6C"/>
                </a:solidFill>
                <a:latin typeface="Arial"/>
              </a:rPr>
              <a:t>Internalization of environmental costs</a:t>
            </a:r>
          </a:p>
          <a:p>
            <a:pPr lvl="1"/>
            <a:r>
              <a:rPr lang="en-US" dirty="0">
                <a:solidFill>
                  <a:srgbClr val="002F6C"/>
                </a:solidFill>
                <a:latin typeface="Arial"/>
              </a:rPr>
              <a:t>Review of contractors reports and EIAs</a:t>
            </a:r>
          </a:p>
          <a:p>
            <a:pPr lvl="2"/>
            <a:endParaRPr lang="en-US" dirty="0">
              <a:solidFill>
                <a:srgbClr val="002F6C"/>
              </a:solidFill>
              <a:latin typeface="Arial"/>
            </a:endParaRPr>
          </a:p>
          <a:p>
            <a:endParaRPr lang="en-US" dirty="0">
              <a:solidFill>
                <a:srgbClr val="002F6C"/>
              </a:solidFill>
              <a:latin typeface="Arial"/>
            </a:endParaRPr>
          </a:p>
          <a:p>
            <a:endParaRPr lang="en-US" dirty="0">
              <a:solidFill>
                <a:srgbClr val="002F6C"/>
              </a:solidFill>
              <a:latin typeface="Arial"/>
            </a:endParaRPr>
          </a:p>
          <a:p>
            <a:endParaRPr lang="en-US" dirty="0">
              <a:solidFill>
                <a:srgbClr val="002F6C"/>
              </a:solidFill>
              <a:latin typeface="Arial"/>
            </a:endParaRPr>
          </a:p>
        </p:txBody>
      </p:sp>
      <p:grpSp>
        <p:nvGrpSpPr>
          <p:cNvPr id="7" name="Group 6">
            <a:extLst>
              <a:ext uri="{FF2B5EF4-FFF2-40B4-BE49-F238E27FC236}">
                <a16:creationId xmlns:a16="http://schemas.microsoft.com/office/drawing/2014/main" id="{64FC4B5B-DB05-B2CA-6A7D-D37F3579814C}"/>
              </a:ext>
            </a:extLst>
          </p:cNvPr>
          <p:cNvGrpSpPr/>
          <p:nvPr/>
        </p:nvGrpSpPr>
        <p:grpSpPr>
          <a:xfrm>
            <a:off x="1308100" y="2476500"/>
            <a:ext cx="8902700" cy="1143000"/>
            <a:chOff x="1644072" y="2452851"/>
            <a:chExt cx="8903853" cy="1140704"/>
          </a:xfrm>
          <a:solidFill>
            <a:schemeClr val="accent1">
              <a:lumMod val="50000"/>
            </a:schemeClr>
          </a:solidFill>
        </p:grpSpPr>
        <p:sp>
          <p:nvSpPr>
            <p:cNvPr id="8" name="Freeform: Shape 7">
              <a:extLst>
                <a:ext uri="{FF2B5EF4-FFF2-40B4-BE49-F238E27FC236}">
                  <a16:creationId xmlns:a16="http://schemas.microsoft.com/office/drawing/2014/main" id="{DCC4E1BE-FD47-C45F-E6ED-936D0F46F4E2}"/>
                </a:ext>
              </a:extLst>
            </p:cNvPr>
            <p:cNvSpPr/>
            <p:nvPr/>
          </p:nvSpPr>
          <p:spPr>
            <a:xfrm>
              <a:off x="1644072" y="2452851"/>
              <a:ext cx="2740869" cy="1140704"/>
            </a:xfrm>
            <a:custGeom>
              <a:avLst/>
              <a:gdLst>
                <a:gd name="connsiteX0" fmla="*/ 0 w 1901174"/>
                <a:gd name="connsiteY0" fmla="*/ 114070 h 1140704"/>
                <a:gd name="connsiteX1" fmla="*/ 114070 w 1901174"/>
                <a:gd name="connsiteY1" fmla="*/ 0 h 1140704"/>
                <a:gd name="connsiteX2" fmla="*/ 1787104 w 1901174"/>
                <a:gd name="connsiteY2" fmla="*/ 0 h 1140704"/>
                <a:gd name="connsiteX3" fmla="*/ 1901174 w 1901174"/>
                <a:gd name="connsiteY3" fmla="*/ 114070 h 1140704"/>
                <a:gd name="connsiteX4" fmla="*/ 1901174 w 1901174"/>
                <a:gd name="connsiteY4" fmla="*/ 1026634 h 1140704"/>
                <a:gd name="connsiteX5" fmla="*/ 1787104 w 1901174"/>
                <a:gd name="connsiteY5" fmla="*/ 1140704 h 1140704"/>
                <a:gd name="connsiteX6" fmla="*/ 114070 w 1901174"/>
                <a:gd name="connsiteY6" fmla="*/ 1140704 h 1140704"/>
                <a:gd name="connsiteX7" fmla="*/ 0 w 1901174"/>
                <a:gd name="connsiteY7" fmla="*/ 1026634 h 1140704"/>
                <a:gd name="connsiteX8" fmla="*/ 0 w 1901174"/>
                <a:gd name="connsiteY8" fmla="*/ 114070 h 1140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1174" h="1140704">
                  <a:moveTo>
                    <a:pt x="0" y="114070"/>
                  </a:moveTo>
                  <a:cubicBezTo>
                    <a:pt x="0" y="51071"/>
                    <a:pt x="51071" y="0"/>
                    <a:pt x="114070" y="0"/>
                  </a:cubicBezTo>
                  <a:lnTo>
                    <a:pt x="1787104" y="0"/>
                  </a:lnTo>
                  <a:cubicBezTo>
                    <a:pt x="1850103" y="0"/>
                    <a:pt x="1901174" y="51071"/>
                    <a:pt x="1901174" y="114070"/>
                  </a:cubicBezTo>
                  <a:lnTo>
                    <a:pt x="1901174" y="1026634"/>
                  </a:lnTo>
                  <a:cubicBezTo>
                    <a:pt x="1901174" y="1089633"/>
                    <a:pt x="1850103" y="1140704"/>
                    <a:pt x="1787104" y="1140704"/>
                  </a:cubicBezTo>
                  <a:lnTo>
                    <a:pt x="114070" y="1140704"/>
                  </a:lnTo>
                  <a:cubicBezTo>
                    <a:pt x="51071" y="1140704"/>
                    <a:pt x="0" y="1089633"/>
                    <a:pt x="0" y="1026634"/>
                  </a:cubicBezTo>
                  <a:lnTo>
                    <a:pt x="0" y="11407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0570" tIns="170570" rIns="170570" bIns="170570" numCol="1" spcCol="1270" anchor="ctr" anchorCtr="0">
              <a:noAutofit/>
            </a:bodyPr>
            <a:lstStyle/>
            <a:p>
              <a:pPr marL="0" lvl="0" indent="0" algn="ctr" defTabSz="1600200">
                <a:lnSpc>
                  <a:spcPct val="90000"/>
                </a:lnSpc>
                <a:spcBef>
                  <a:spcPct val="0"/>
                </a:spcBef>
                <a:spcAft>
                  <a:spcPct val="35000"/>
                </a:spcAft>
                <a:buNone/>
              </a:pPr>
              <a:r>
                <a:rPr lang="en-CA" sz="3600" kern="1200">
                  <a:latin typeface="Arial" panose="020B0604020202020204" pitchFamily="34" charset="0"/>
                  <a:cs typeface="Arial" panose="020B0604020202020204" pitchFamily="34" charset="0"/>
                </a:rPr>
                <a:t>Secretariat</a:t>
              </a:r>
            </a:p>
          </p:txBody>
        </p:sp>
        <p:sp>
          <p:nvSpPr>
            <p:cNvPr id="9" name="Freeform: Shape 8">
              <a:extLst>
                <a:ext uri="{FF2B5EF4-FFF2-40B4-BE49-F238E27FC236}">
                  <a16:creationId xmlns:a16="http://schemas.microsoft.com/office/drawing/2014/main" id="{6AEC01D0-4681-EE9E-9296-18EC154EB13A}"/>
                </a:ext>
              </a:extLst>
            </p:cNvPr>
            <p:cNvSpPr/>
            <p:nvPr/>
          </p:nvSpPr>
          <p:spPr>
            <a:xfrm>
              <a:off x="4575060" y="2787457"/>
              <a:ext cx="403049" cy="471491"/>
            </a:xfrm>
            <a:custGeom>
              <a:avLst/>
              <a:gdLst>
                <a:gd name="connsiteX0" fmla="*/ 0 w 403049"/>
                <a:gd name="connsiteY0" fmla="*/ 94298 h 471491"/>
                <a:gd name="connsiteX1" fmla="*/ 201525 w 403049"/>
                <a:gd name="connsiteY1" fmla="*/ 94298 h 471491"/>
                <a:gd name="connsiteX2" fmla="*/ 201525 w 403049"/>
                <a:gd name="connsiteY2" fmla="*/ 0 h 471491"/>
                <a:gd name="connsiteX3" fmla="*/ 403049 w 403049"/>
                <a:gd name="connsiteY3" fmla="*/ 235746 h 471491"/>
                <a:gd name="connsiteX4" fmla="*/ 201525 w 403049"/>
                <a:gd name="connsiteY4" fmla="*/ 471491 h 471491"/>
                <a:gd name="connsiteX5" fmla="*/ 201525 w 403049"/>
                <a:gd name="connsiteY5" fmla="*/ 377193 h 471491"/>
                <a:gd name="connsiteX6" fmla="*/ 0 w 403049"/>
                <a:gd name="connsiteY6" fmla="*/ 377193 h 471491"/>
                <a:gd name="connsiteX7" fmla="*/ 0 w 403049"/>
                <a:gd name="connsiteY7" fmla="*/ 94298 h 471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3049" h="471491">
                  <a:moveTo>
                    <a:pt x="0" y="94298"/>
                  </a:moveTo>
                  <a:lnTo>
                    <a:pt x="201525" y="94298"/>
                  </a:lnTo>
                  <a:lnTo>
                    <a:pt x="201525" y="0"/>
                  </a:lnTo>
                  <a:lnTo>
                    <a:pt x="403049" y="235746"/>
                  </a:lnTo>
                  <a:lnTo>
                    <a:pt x="201525" y="471491"/>
                  </a:lnTo>
                  <a:lnTo>
                    <a:pt x="201525" y="377193"/>
                  </a:lnTo>
                  <a:lnTo>
                    <a:pt x="0" y="377193"/>
                  </a:lnTo>
                  <a:lnTo>
                    <a:pt x="0" y="94298"/>
                  </a:lnTo>
                  <a:close/>
                </a:path>
              </a:pathLst>
            </a:cu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94298" rIns="120915" bIns="94298" numCol="1" spcCol="1270" anchor="ctr" anchorCtr="0">
              <a:noAutofit/>
            </a:bodyPr>
            <a:lstStyle/>
            <a:p>
              <a:pPr marL="0" lvl="0" indent="0" algn="ctr" defTabSz="889000">
                <a:lnSpc>
                  <a:spcPct val="90000"/>
                </a:lnSpc>
                <a:spcBef>
                  <a:spcPct val="0"/>
                </a:spcBef>
                <a:spcAft>
                  <a:spcPct val="35000"/>
                </a:spcAft>
                <a:buNone/>
              </a:pPr>
              <a:endParaRPr lang="en-CA" sz="2000" kern="1200"/>
            </a:p>
          </p:txBody>
        </p:sp>
        <p:sp>
          <p:nvSpPr>
            <p:cNvPr id="10" name="Freeform: Shape 9">
              <a:extLst>
                <a:ext uri="{FF2B5EF4-FFF2-40B4-BE49-F238E27FC236}">
                  <a16:creationId xmlns:a16="http://schemas.microsoft.com/office/drawing/2014/main" id="{90B98ADA-A809-650C-C2AC-BD07D2FF51B1}"/>
                </a:ext>
              </a:extLst>
            </p:cNvPr>
            <p:cNvSpPr/>
            <p:nvPr/>
          </p:nvSpPr>
          <p:spPr>
            <a:xfrm>
              <a:off x="5145412" y="2452851"/>
              <a:ext cx="1901174" cy="1140704"/>
            </a:xfrm>
            <a:custGeom>
              <a:avLst/>
              <a:gdLst>
                <a:gd name="connsiteX0" fmla="*/ 0 w 1901174"/>
                <a:gd name="connsiteY0" fmla="*/ 114070 h 1140704"/>
                <a:gd name="connsiteX1" fmla="*/ 114070 w 1901174"/>
                <a:gd name="connsiteY1" fmla="*/ 0 h 1140704"/>
                <a:gd name="connsiteX2" fmla="*/ 1787104 w 1901174"/>
                <a:gd name="connsiteY2" fmla="*/ 0 h 1140704"/>
                <a:gd name="connsiteX3" fmla="*/ 1901174 w 1901174"/>
                <a:gd name="connsiteY3" fmla="*/ 114070 h 1140704"/>
                <a:gd name="connsiteX4" fmla="*/ 1901174 w 1901174"/>
                <a:gd name="connsiteY4" fmla="*/ 1026634 h 1140704"/>
                <a:gd name="connsiteX5" fmla="*/ 1787104 w 1901174"/>
                <a:gd name="connsiteY5" fmla="*/ 1140704 h 1140704"/>
                <a:gd name="connsiteX6" fmla="*/ 114070 w 1901174"/>
                <a:gd name="connsiteY6" fmla="*/ 1140704 h 1140704"/>
                <a:gd name="connsiteX7" fmla="*/ 0 w 1901174"/>
                <a:gd name="connsiteY7" fmla="*/ 1026634 h 1140704"/>
                <a:gd name="connsiteX8" fmla="*/ 0 w 1901174"/>
                <a:gd name="connsiteY8" fmla="*/ 114070 h 1140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1174" h="1140704">
                  <a:moveTo>
                    <a:pt x="0" y="114070"/>
                  </a:moveTo>
                  <a:cubicBezTo>
                    <a:pt x="0" y="51071"/>
                    <a:pt x="51071" y="0"/>
                    <a:pt x="114070" y="0"/>
                  </a:cubicBezTo>
                  <a:lnTo>
                    <a:pt x="1787104" y="0"/>
                  </a:lnTo>
                  <a:cubicBezTo>
                    <a:pt x="1850103" y="0"/>
                    <a:pt x="1901174" y="51071"/>
                    <a:pt x="1901174" y="114070"/>
                  </a:cubicBezTo>
                  <a:lnTo>
                    <a:pt x="1901174" y="1026634"/>
                  </a:lnTo>
                  <a:cubicBezTo>
                    <a:pt x="1901174" y="1089633"/>
                    <a:pt x="1850103" y="1140704"/>
                    <a:pt x="1787104" y="1140704"/>
                  </a:cubicBezTo>
                  <a:lnTo>
                    <a:pt x="114070" y="1140704"/>
                  </a:lnTo>
                  <a:cubicBezTo>
                    <a:pt x="51071" y="1140704"/>
                    <a:pt x="0" y="1089633"/>
                    <a:pt x="0" y="1026634"/>
                  </a:cubicBezTo>
                  <a:lnTo>
                    <a:pt x="0" y="11407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0570" tIns="170570" rIns="170570" bIns="170570" numCol="1" spcCol="1270" anchor="ctr" anchorCtr="0">
              <a:noAutofit/>
            </a:bodyPr>
            <a:lstStyle/>
            <a:p>
              <a:pPr marL="0" lvl="0" indent="0" algn="ctr" defTabSz="1600200">
                <a:lnSpc>
                  <a:spcPct val="90000"/>
                </a:lnSpc>
                <a:spcBef>
                  <a:spcPct val="0"/>
                </a:spcBef>
                <a:spcAft>
                  <a:spcPct val="35000"/>
                </a:spcAft>
                <a:buNone/>
              </a:pPr>
              <a:r>
                <a:rPr lang="en-CA" sz="3600" kern="1200">
                  <a:latin typeface="Arial" panose="020B0604020202020204" pitchFamily="34" charset="0"/>
                  <a:cs typeface="Arial" panose="020B0604020202020204" pitchFamily="34" charset="0"/>
                </a:rPr>
                <a:t>LTC</a:t>
              </a:r>
            </a:p>
          </p:txBody>
        </p:sp>
        <p:sp>
          <p:nvSpPr>
            <p:cNvPr id="11" name="Freeform: Shape 10">
              <a:extLst>
                <a:ext uri="{FF2B5EF4-FFF2-40B4-BE49-F238E27FC236}">
                  <a16:creationId xmlns:a16="http://schemas.microsoft.com/office/drawing/2014/main" id="{A52A4881-F948-CA39-B226-A5C14F624506}"/>
                </a:ext>
              </a:extLst>
            </p:cNvPr>
            <p:cNvSpPr/>
            <p:nvPr/>
          </p:nvSpPr>
          <p:spPr>
            <a:xfrm>
              <a:off x="7236704" y="2787457"/>
              <a:ext cx="403049" cy="471491"/>
            </a:xfrm>
            <a:custGeom>
              <a:avLst/>
              <a:gdLst>
                <a:gd name="connsiteX0" fmla="*/ 0 w 403049"/>
                <a:gd name="connsiteY0" fmla="*/ 94298 h 471491"/>
                <a:gd name="connsiteX1" fmla="*/ 201525 w 403049"/>
                <a:gd name="connsiteY1" fmla="*/ 94298 h 471491"/>
                <a:gd name="connsiteX2" fmla="*/ 201525 w 403049"/>
                <a:gd name="connsiteY2" fmla="*/ 0 h 471491"/>
                <a:gd name="connsiteX3" fmla="*/ 403049 w 403049"/>
                <a:gd name="connsiteY3" fmla="*/ 235746 h 471491"/>
                <a:gd name="connsiteX4" fmla="*/ 201525 w 403049"/>
                <a:gd name="connsiteY4" fmla="*/ 471491 h 471491"/>
                <a:gd name="connsiteX5" fmla="*/ 201525 w 403049"/>
                <a:gd name="connsiteY5" fmla="*/ 377193 h 471491"/>
                <a:gd name="connsiteX6" fmla="*/ 0 w 403049"/>
                <a:gd name="connsiteY6" fmla="*/ 377193 h 471491"/>
                <a:gd name="connsiteX7" fmla="*/ 0 w 403049"/>
                <a:gd name="connsiteY7" fmla="*/ 94298 h 471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3049" h="471491">
                  <a:moveTo>
                    <a:pt x="0" y="94298"/>
                  </a:moveTo>
                  <a:lnTo>
                    <a:pt x="201525" y="94298"/>
                  </a:lnTo>
                  <a:lnTo>
                    <a:pt x="201525" y="0"/>
                  </a:lnTo>
                  <a:lnTo>
                    <a:pt x="403049" y="235746"/>
                  </a:lnTo>
                  <a:lnTo>
                    <a:pt x="201525" y="471491"/>
                  </a:lnTo>
                  <a:lnTo>
                    <a:pt x="201525" y="377193"/>
                  </a:lnTo>
                  <a:lnTo>
                    <a:pt x="0" y="377193"/>
                  </a:lnTo>
                  <a:lnTo>
                    <a:pt x="0" y="94298"/>
                  </a:lnTo>
                  <a:close/>
                </a:path>
              </a:pathLst>
            </a:cu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94298" rIns="120915" bIns="94298" numCol="1" spcCol="1270" anchor="ctr" anchorCtr="0">
              <a:noAutofit/>
            </a:bodyPr>
            <a:lstStyle/>
            <a:p>
              <a:pPr marL="0" lvl="0" indent="0" algn="ctr" defTabSz="889000">
                <a:lnSpc>
                  <a:spcPct val="90000"/>
                </a:lnSpc>
                <a:spcBef>
                  <a:spcPct val="0"/>
                </a:spcBef>
                <a:spcAft>
                  <a:spcPct val="35000"/>
                </a:spcAft>
                <a:buNone/>
              </a:pPr>
              <a:endParaRPr lang="en-CA" sz="2000" kern="1200"/>
            </a:p>
          </p:txBody>
        </p:sp>
        <p:sp>
          <p:nvSpPr>
            <p:cNvPr id="12" name="Freeform: Shape 11">
              <a:extLst>
                <a:ext uri="{FF2B5EF4-FFF2-40B4-BE49-F238E27FC236}">
                  <a16:creationId xmlns:a16="http://schemas.microsoft.com/office/drawing/2014/main" id="{B7752EA8-CED8-3F4F-5A97-E1F0FBC77C10}"/>
                </a:ext>
              </a:extLst>
            </p:cNvPr>
            <p:cNvSpPr/>
            <p:nvPr/>
          </p:nvSpPr>
          <p:spPr>
            <a:xfrm>
              <a:off x="7807056" y="2452851"/>
              <a:ext cx="2740869" cy="1140704"/>
            </a:xfrm>
            <a:custGeom>
              <a:avLst/>
              <a:gdLst>
                <a:gd name="connsiteX0" fmla="*/ 0 w 1901174"/>
                <a:gd name="connsiteY0" fmla="*/ 114070 h 1140704"/>
                <a:gd name="connsiteX1" fmla="*/ 114070 w 1901174"/>
                <a:gd name="connsiteY1" fmla="*/ 0 h 1140704"/>
                <a:gd name="connsiteX2" fmla="*/ 1787104 w 1901174"/>
                <a:gd name="connsiteY2" fmla="*/ 0 h 1140704"/>
                <a:gd name="connsiteX3" fmla="*/ 1901174 w 1901174"/>
                <a:gd name="connsiteY3" fmla="*/ 114070 h 1140704"/>
                <a:gd name="connsiteX4" fmla="*/ 1901174 w 1901174"/>
                <a:gd name="connsiteY4" fmla="*/ 1026634 h 1140704"/>
                <a:gd name="connsiteX5" fmla="*/ 1787104 w 1901174"/>
                <a:gd name="connsiteY5" fmla="*/ 1140704 h 1140704"/>
                <a:gd name="connsiteX6" fmla="*/ 114070 w 1901174"/>
                <a:gd name="connsiteY6" fmla="*/ 1140704 h 1140704"/>
                <a:gd name="connsiteX7" fmla="*/ 0 w 1901174"/>
                <a:gd name="connsiteY7" fmla="*/ 1026634 h 1140704"/>
                <a:gd name="connsiteX8" fmla="*/ 0 w 1901174"/>
                <a:gd name="connsiteY8" fmla="*/ 114070 h 1140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1174" h="1140704">
                  <a:moveTo>
                    <a:pt x="0" y="114070"/>
                  </a:moveTo>
                  <a:cubicBezTo>
                    <a:pt x="0" y="51071"/>
                    <a:pt x="51071" y="0"/>
                    <a:pt x="114070" y="0"/>
                  </a:cubicBezTo>
                  <a:lnTo>
                    <a:pt x="1787104" y="0"/>
                  </a:lnTo>
                  <a:cubicBezTo>
                    <a:pt x="1850103" y="0"/>
                    <a:pt x="1901174" y="51071"/>
                    <a:pt x="1901174" y="114070"/>
                  </a:cubicBezTo>
                  <a:lnTo>
                    <a:pt x="1901174" y="1026634"/>
                  </a:lnTo>
                  <a:cubicBezTo>
                    <a:pt x="1901174" y="1089633"/>
                    <a:pt x="1850103" y="1140704"/>
                    <a:pt x="1787104" y="1140704"/>
                  </a:cubicBezTo>
                  <a:lnTo>
                    <a:pt x="114070" y="1140704"/>
                  </a:lnTo>
                  <a:cubicBezTo>
                    <a:pt x="51071" y="1140704"/>
                    <a:pt x="0" y="1089633"/>
                    <a:pt x="0" y="1026634"/>
                  </a:cubicBezTo>
                  <a:lnTo>
                    <a:pt x="0" y="11407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0570" tIns="170570" rIns="170570" bIns="170570" numCol="1" spcCol="1270" anchor="ctr" anchorCtr="0">
              <a:noAutofit/>
            </a:bodyPr>
            <a:lstStyle/>
            <a:p>
              <a:pPr marL="0" lvl="0" indent="0" algn="ctr" defTabSz="1600200">
                <a:lnSpc>
                  <a:spcPct val="90000"/>
                </a:lnSpc>
                <a:spcBef>
                  <a:spcPct val="0"/>
                </a:spcBef>
                <a:spcAft>
                  <a:spcPct val="35000"/>
                </a:spcAft>
                <a:buNone/>
              </a:pPr>
              <a:r>
                <a:rPr lang="en-CA" sz="3600" kern="1200" dirty="0">
                  <a:latin typeface="Arial" panose="020B0604020202020204" pitchFamily="34" charset="0"/>
                  <a:cs typeface="Arial" panose="020B0604020202020204" pitchFamily="34" charset="0"/>
                </a:rPr>
                <a:t>Council</a:t>
              </a:r>
            </a:p>
          </p:txBody>
        </p:sp>
      </p:grpSp>
      <p:grpSp>
        <p:nvGrpSpPr>
          <p:cNvPr id="14" name="Eden ISA logo"/>
          <p:cNvGrpSpPr/>
          <p:nvPr/>
        </p:nvGrpSpPr>
        <p:grpSpPr>
          <a:xfrm>
            <a:off x="508000" y="457200"/>
            <a:ext cx="2159000" cy="1162182"/>
            <a:chOff x="0" y="0"/>
            <a:chExt cx="5777806" cy="3110172"/>
          </a:xfrm>
        </p:grpSpPr>
        <p:sp>
          <p:nvSpPr>
            <p:cNvPr id="15" name="Freeform 7"/>
            <p:cNvSpPr/>
            <p:nvPr/>
          </p:nvSpPr>
          <p:spPr>
            <a:xfrm>
              <a:off x="0" y="2202575"/>
              <a:ext cx="5777806" cy="907597"/>
            </a:xfrm>
            <a:custGeom>
              <a:avLst/>
              <a:gdLst/>
              <a:ahLst/>
              <a:cxnLst/>
              <a:rect l="l" t="t" r="r" b="b"/>
              <a:pathLst>
                <a:path w="5777806" h="907597">
                  <a:moveTo>
                    <a:pt x="0" y="0"/>
                  </a:moveTo>
                  <a:lnTo>
                    <a:pt x="5777806" y="0"/>
                  </a:lnTo>
                  <a:lnTo>
                    <a:pt x="5777806" y="907597"/>
                  </a:lnTo>
                  <a:lnTo>
                    <a:pt x="0" y="907597"/>
                  </a:lnTo>
                  <a:lnTo>
                    <a:pt x="0" y="0"/>
                  </a:lnTo>
                  <a:close/>
                </a:path>
              </a:pathLst>
            </a:custGeom>
            <a:blipFill>
              <a:blip r:embed="rId4"/>
              <a:stretch>
                <a:fillRect/>
              </a:stretch>
            </a:blipFill>
          </p:spPr>
          <p:txBody>
            <a:bodyPr/>
            <a:lstStyle/>
            <a:p>
              <a:endParaRPr lang="en-US"/>
            </a:p>
          </p:txBody>
        </p:sp>
        <p:sp>
          <p:nvSpPr>
            <p:cNvPr id="16" name="Freeform 8"/>
            <p:cNvSpPr/>
            <p:nvPr/>
          </p:nvSpPr>
          <p:spPr>
            <a:xfrm>
              <a:off x="197541" y="0"/>
              <a:ext cx="1429239" cy="1903791"/>
            </a:xfrm>
            <a:custGeom>
              <a:avLst/>
              <a:gdLst/>
              <a:ahLst/>
              <a:cxnLst/>
              <a:rect l="l" t="t" r="r" b="b"/>
              <a:pathLst>
                <a:path w="1429239" h="1903791">
                  <a:moveTo>
                    <a:pt x="0" y="0"/>
                  </a:moveTo>
                  <a:lnTo>
                    <a:pt x="1429239" y="0"/>
                  </a:lnTo>
                  <a:lnTo>
                    <a:pt x="1429239" y="1903791"/>
                  </a:lnTo>
                  <a:lnTo>
                    <a:pt x="0" y="1903791"/>
                  </a:lnTo>
                  <a:lnTo>
                    <a:pt x="0" y="0"/>
                  </a:lnTo>
                  <a:close/>
                </a:path>
              </a:pathLst>
            </a:custGeom>
            <a:blipFill>
              <a:blip r:embed="rId5"/>
              <a:stretch>
                <a:fillRect/>
              </a:stretch>
            </a:blipFill>
          </p:spPr>
          <p:txBody>
            <a:bodyPr/>
            <a:lstStyle/>
            <a:p>
              <a:endParaRPr lang="en-US"/>
            </a:p>
          </p:txBody>
        </p:sp>
        <p:sp>
          <p:nvSpPr>
            <p:cNvPr id="17" name="Freeform 9"/>
            <p:cNvSpPr/>
            <p:nvPr/>
          </p:nvSpPr>
          <p:spPr>
            <a:xfrm>
              <a:off x="2208558" y="254258"/>
              <a:ext cx="1376672" cy="1395276"/>
            </a:xfrm>
            <a:custGeom>
              <a:avLst/>
              <a:gdLst/>
              <a:ahLst/>
              <a:cxnLst/>
              <a:rect l="l" t="t" r="r" b="b"/>
              <a:pathLst>
                <a:path w="1376672" h="1395276">
                  <a:moveTo>
                    <a:pt x="0" y="0"/>
                  </a:moveTo>
                  <a:lnTo>
                    <a:pt x="1376673" y="0"/>
                  </a:lnTo>
                  <a:lnTo>
                    <a:pt x="1376673" y="1395276"/>
                  </a:lnTo>
                  <a:lnTo>
                    <a:pt x="0" y="1395276"/>
                  </a:lnTo>
                  <a:lnTo>
                    <a:pt x="0" y="0"/>
                  </a:lnTo>
                  <a:close/>
                </a:path>
              </a:pathLst>
            </a:custGeom>
            <a:blipFill>
              <a:blip r:embed="rId6"/>
              <a:stretch>
                <a:fillRect/>
              </a:stretch>
            </a:blipFill>
          </p:spPr>
          <p:txBody>
            <a:bodyPr/>
            <a:lstStyle/>
            <a:p>
              <a:endParaRPr lang="en-US"/>
            </a:p>
          </p:txBody>
        </p:sp>
        <p:sp>
          <p:nvSpPr>
            <p:cNvPr id="18" name="Freeform 10"/>
            <p:cNvSpPr/>
            <p:nvPr/>
          </p:nvSpPr>
          <p:spPr>
            <a:xfrm>
              <a:off x="4190991" y="254258"/>
              <a:ext cx="1461022" cy="1395276"/>
            </a:xfrm>
            <a:custGeom>
              <a:avLst/>
              <a:gdLst/>
              <a:ahLst/>
              <a:cxnLst/>
              <a:rect l="l" t="t" r="r" b="b"/>
              <a:pathLst>
                <a:path w="1461022" h="1395276">
                  <a:moveTo>
                    <a:pt x="0" y="0"/>
                  </a:moveTo>
                  <a:lnTo>
                    <a:pt x="1461022" y="0"/>
                  </a:lnTo>
                  <a:lnTo>
                    <a:pt x="1461022" y="1395276"/>
                  </a:lnTo>
                  <a:lnTo>
                    <a:pt x="0" y="1395276"/>
                  </a:lnTo>
                  <a:lnTo>
                    <a:pt x="0" y="0"/>
                  </a:lnTo>
                  <a:close/>
                </a:path>
              </a:pathLst>
            </a:custGeom>
            <a:blipFill>
              <a:blip r:embed="rId7"/>
              <a:stretch>
                <a:fillRect/>
              </a:stretch>
            </a:blipFill>
          </p:spPr>
          <p:txBody>
            <a:bodyPr/>
            <a:lstStyle/>
            <a:p>
              <a:endParaRPr lang="en-US"/>
            </a:p>
          </p:txBody>
        </p:sp>
      </p:grpSp>
    </p:spTree>
    <p:extLst>
      <p:ext uri="{BB962C8B-B14F-4D97-AF65-F5344CB8AC3E}">
        <p14:creationId xmlns:p14="http://schemas.microsoft.com/office/powerpoint/2010/main" val="3680144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FFFFFF">
            <a:alpha val="100000"/>
          </a:srgbClr>
        </a:solidFill>
        <a:effectLst/>
      </p:bgPr>
    </p:bg>
    <p:spTree>
      <p:nvGrpSpPr>
        <p:cNvPr id="1" name=""/>
        <p:cNvGrpSpPr/>
        <p:nvPr/>
      </p:nvGrpSpPr>
      <p:grpSpPr>
        <a:xfrm>
          <a:off x="0" y="0"/>
          <a:ext cx="0" cy="0"/>
          <a:chOff x="0" y="0"/>
          <a:chExt cx="0" cy="0"/>
        </a:xfrm>
      </p:grpSpPr>
      <p:sp>
        <p:nvSpPr>
          <p:cNvPr id="15" name="Eden wave band"/>
          <p:cNvSpPr/>
          <p:nvPr/>
        </p:nvSpPr>
        <p:spPr>
          <a:xfrm>
            <a:off x="95694" y="6306215"/>
            <a:ext cx="12271307" cy="6902610"/>
          </a:xfrm>
          <a:custGeom>
            <a:avLst/>
            <a:gdLst/>
            <a:ahLst/>
            <a:cxnLst/>
            <a:rect l="l" t="t" r="r" b="b"/>
            <a:pathLst>
              <a:path w="18406960" h="10353915">
                <a:moveTo>
                  <a:pt x="0" y="0"/>
                </a:moveTo>
                <a:lnTo>
                  <a:pt x="18406960" y="0"/>
                </a:lnTo>
                <a:lnTo>
                  <a:pt x="18406960" y="10353915"/>
                </a:lnTo>
                <a:lnTo>
                  <a:pt x="0" y="103539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itle 2">
            <a:extLst>
              <a:ext uri="{FF2B5EF4-FFF2-40B4-BE49-F238E27FC236}">
                <a16:creationId xmlns:a16="http://schemas.microsoft.com/office/drawing/2014/main" id="{FD5B5595-4208-C576-3E96-927FB465426D}"/>
              </a:ext>
            </a:extLst>
          </p:cNvPr>
          <p:cNvSpPr>
            <a:spLocks noGrp="1"/>
          </p:cNvSpPr>
          <p:nvPr>
            <p:ph type="title" idx="4294967295"/>
          </p:nvPr>
        </p:nvSpPr>
        <p:spPr>
          <a:xfrm>
            <a:off x="2921000" y="457200"/>
            <a:ext cx="8763000" cy="1168400"/>
          </a:xfrm>
        </p:spPr>
        <p:txBody>
          <a:bodyPr vert="horz" wrap="square" lIns="0" tIns="0" rIns="0" bIns="0" rtlCol="0" anchor="ctr">
            <a:noAutofit/>
          </a:bodyPr>
          <a:lstStyle/>
          <a:p>
            <a:pPr marL="0" indent="0" algn="l">
              <a:buNone/>
            </a:pPr>
            <a:r>
              <a:rPr lang="en-US" sz="2600" b="1" kern="1200" dirty="0">
                <a:solidFill>
                  <a:srgbClr val="002F6C"/>
                </a:solidFill>
                <a:latin typeface="Helvetica World Bold"/>
                <a:ea typeface="Helvetica World Bold"/>
              </a:rPr>
              <a:t>Environmental management for activities in the Area </a:t>
            </a:r>
          </a:p>
        </p:txBody>
      </p:sp>
      <p:sp>
        <p:nvSpPr>
          <p:cNvPr id="14" name="Text Placeholder 13">
            <a:extLst>
              <a:ext uri="{FF2B5EF4-FFF2-40B4-BE49-F238E27FC236}">
                <a16:creationId xmlns:a16="http://schemas.microsoft.com/office/drawing/2014/main" id="{8619D900-08B6-CBA3-CF22-853788031082}"/>
              </a:ext>
            </a:extLst>
          </p:cNvPr>
          <p:cNvSpPr>
            <a:spLocks noGrp="1"/>
          </p:cNvSpPr>
          <p:nvPr>
            <p:ph type="body" sz="quarter" idx="4294967295"/>
          </p:nvPr>
        </p:nvSpPr>
        <p:spPr>
          <a:xfrm>
            <a:off x="508000" y="1905000"/>
            <a:ext cx="5461000" cy="3962400"/>
          </a:xfrm>
        </p:spPr>
        <p:txBody>
          <a:bodyPr/>
          <a:lstStyle/>
          <a:p>
            <a:r>
              <a:rPr lang="en-US" dirty="0">
                <a:solidFill>
                  <a:srgbClr val="002F6C"/>
                </a:solidFill>
                <a:latin typeface="Arial"/>
              </a:rPr>
              <a:t>The Mining Code </a:t>
            </a:r>
            <a:endParaRPr lang="en-JM" dirty="0">
              <a:solidFill>
                <a:srgbClr val="002F6C"/>
              </a:solidFill>
              <a:latin typeface="Arial"/>
            </a:endParaRPr>
          </a:p>
          <a:p>
            <a:pPr>
              <a:buFontTx/>
              <a:buChar char="-"/>
            </a:pPr>
            <a:r>
              <a:rPr lang="en-JM" sz="2400" dirty="0">
                <a:solidFill>
                  <a:srgbClr val="002F6C"/>
                </a:solidFill>
                <a:latin typeface="Arial"/>
              </a:rPr>
              <a:t>Recommendations, draft standards and guidelines for Environmental impact assessment and baseline data collection </a:t>
            </a:r>
          </a:p>
          <a:p>
            <a:r>
              <a:rPr lang="en-JM" dirty="0">
                <a:solidFill>
                  <a:srgbClr val="002F6C"/>
                </a:solidFill>
                <a:latin typeface="Arial"/>
              </a:rPr>
              <a:t>Regional Environmental Management Plans (REMPs)</a:t>
            </a:r>
          </a:p>
        </p:txBody>
      </p:sp>
      <p:pic>
        <p:nvPicPr>
          <p:cNvPr id="7" name="Picture 6">
            <a:extLst>
              <a:ext uri="{FF2B5EF4-FFF2-40B4-BE49-F238E27FC236}">
                <a16:creationId xmlns:a16="http://schemas.microsoft.com/office/drawing/2014/main" id="{AA2062FC-EABA-8292-460B-C274A5A2B8F7}"/>
              </a:ext>
            </a:extLst>
          </p:cNvPr>
          <p:cNvPicPr>
            <a:picLocks noChangeAspect="1"/>
          </p:cNvPicPr>
          <p:nvPr/>
        </p:nvPicPr>
        <p:blipFill>
          <a:blip r:embed="rId4"/>
          <a:stretch>
            <a:fillRect/>
          </a:stretch>
        </p:blipFill>
        <p:spPr>
          <a:xfrm>
            <a:off x="6731000" y="1778000"/>
            <a:ext cx="4572000" cy="4318000"/>
          </a:xfrm>
          <a:prstGeom prst="rect">
            <a:avLst/>
          </a:prstGeom>
          <a:effectLst/>
        </p:spPr>
      </p:pic>
      <p:grpSp>
        <p:nvGrpSpPr>
          <p:cNvPr id="16" name="Eden ISA logo"/>
          <p:cNvGrpSpPr/>
          <p:nvPr/>
        </p:nvGrpSpPr>
        <p:grpSpPr>
          <a:xfrm>
            <a:off x="508000" y="457200"/>
            <a:ext cx="2159000" cy="1162182"/>
            <a:chOff x="0" y="0"/>
            <a:chExt cx="5777806" cy="3110172"/>
          </a:xfrm>
        </p:grpSpPr>
        <p:sp>
          <p:nvSpPr>
            <p:cNvPr id="17" name="Freeform 7"/>
            <p:cNvSpPr/>
            <p:nvPr/>
          </p:nvSpPr>
          <p:spPr>
            <a:xfrm>
              <a:off x="0" y="2202575"/>
              <a:ext cx="5777806" cy="907597"/>
            </a:xfrm>
            <a:custGeom>
              <a:avLst/>
              <a:gdLst/>
              <a:ahLst/>
              <a:cxnLst/>
              <a:rect l="l" t="t" r="r" b="b"/>
              <a:pathLst>
                <a:path w="5777806" h="907597">
                  <a:moveTo>
                    <a:pt x="0" y="0"/>
                  </a:moveTo>
                  <a:lnTo>
                    <a:pt x="5777806" y="0"/>
                  </a:lnTo>
                  <a:lnTo>
                    <a:pt x="5777806" y="907597"/>
                  </a:lnTo>
                  <a:lnTo>
                    <a:pt x="0" y="907597"/>
                  </a:lnTo>
                  <a:lnTo>
                    <a:pt x="0" y="0"/>
                  </a:lnTo>
                  <a:close/>
                </a:path>
              </a:pathLst>
            </a:custGeom>
            <a:blipFill>
              <a:blip r:embed="rId5"/>
              <a:stretch>
                <a:fillRect/>
              </a:stretch>
            </a:blipFill>
          </p:spPr>
          <p:txBody>
            <a:bodyPr/>
            <a:lstStyle/>
            <a:p>
              <a:endParaRPr lang="en-US"/>
            </a:p>
          </p:txBody>
        </p:sp>
        <p:sp>
          <p:nvSpPr>
            <p:cNvPr id="18" name="Freeform 8"/>
            <p:cNvSpPr/>
            <p:nvPr/>
          </p:nvSpPr>
          <p:spPr>
            <a:xfrm>
              <a:off x="197541" y="0"/>
              <a:ext cx="1429239" cy="1903791"/>
            </a:xfrm>
            <a:custGeom>
              <a:avLst/>
              <a:gdLst/>
              <a:ahLst/>
              <a:cxnLst/>
              <a:rect l="l" t="t" r="r" b="b"/>
              <a:pathLst>
                <a:path w="1429239" h="1903791">
                  <a:moveTo>
                    <a:pt x="0" y="0"/>
                  </a:moveTo>
                  <a:lnTo>
                    <a:pt x="1429239" y="0"/>
                  </a:lnTo>
                  <a:lnTo>
                    <a:pt x="1429239" y="1903791"/>
                  </a:lnTo>
                  <a:lnTo>
                    <a:pt x="0" y="1903791"/>
                  </a:lnTo>
                  <a:lnTo>
                    <a:pt x="0" y="0"/>
                  </a:lnTo>
                  <a:close/>
                </a:path>
              </a:pathLst>
            </a:custGeom>
            <a:blipFill>
              <a:blip r:embed="rId6"/>
              <a:stretch>
                <a:fillRect/>
              </a:stretch>
            </a:blipFill>
          </p:spPr>
          <p:txBody>
            <a:bodyPr/>
            <a:lstStyle/>
            <a:p>
              <a:endParaRPr lang="en-US"/>
            </a:p>
          </p:txBody>
        </p:sp>
        <p:sp>
          <p:nvSpPr>
            <p:cNvPr id="19" name="Freeform 9"/>
            <p:cNvSpPr/>
            <p:nvPr/>
          </p:nvSpPr>
          <p:spPr>
            <a:xfrm>
              <a:off x="2208558" y="254258"/>
              <a:ext cx="1376672" cy="1395276"/>
            </a:xfrm>
            <a:custGeom>
              <a:avLst/>
              <a:gdLst/>
              <a:ahLst/>
              <a:cxnLst/>
              <a:rect l="l" t="t" r="r" b="b"/>
              <a:pathLst>
                <a:path w="1376672" h="1395276">
                  <a:moveTo>
                    <a:pt x="0" y="0"/>
                  </a:moveTo>
                  <a:lnTo>
                    <a:pt x="1376673" y="0"/>
                  </a:lnTo>
                  <a:lnTo>
                    <a:pt x="1376673" y="1395276"/>
                  </a:lnTo>
                  <a:lnTo>
                    <a:pt x="0" y="1395276"/>
                  </a:lnTo>
                  <a:lnTo>
                    <a:pt x="0" y="0"/>
                  </a:lnTo>
                  <a:close/>
                </a:path>
              </a:pathLst>
            </a:custGeom>
            <a:blipFill>
              <a:blip r:embed="rId7"/>
              <a:stretch>
                <a:fillRect/>
              </a:stretch>
            </a:blipFill>
          </p:spPr>
          <p:txBody>
            <a:bodyPr/>
            <a:lstStyle/>
            <a:p>
              <a:endParaRPr lang="en-US"/>
            </a:p>
          </p:txBody>
        </p:sp>
        <p:sp>
          <p:nvSpPr>
            <p:cNvPr id="20" name="Freeform 10"/>
            <p:cNvSpPr/>
            <p:nvPr/>
          </p:nvSpPr>
          <p:spPr>
            <a:xfrm>
              <a:off x="4190991" y="254258"/>
              <a:ext cx="1461022" cy="1395276"/>
            </a:xfrm>
            <a:custGeom>
              <a:avLst/>
              <a:gdLst/>
              <a:ahLst/>
              <a:cxnLst/>
              <a:rect l="l" t="t" r="r" b="b"/>
              <a:pathLst>
                <a:path w="1461022" h="1395276">
                  <a:moveTo>
                    <a:pt x="0" y="0"/>
                  </a:moveTo>
                  <a:lnTo>
                    <a:pt x="1461022" y="0"/>
                  </a:lnTo>
                  <a:lnTo>
                    <a:pt x="1461022" y="1395276"/>
                  </a:lnTo>
                  <a:lnTo>
                    <a:pt x="0" y="1395276"/>
                  </a:lnTo>
                  <a:lnTo>
                    <a:pt x="0" y="0"/>
                  </a:lnTo>
                  <a:close/>
                </a:path>
              </a:pathLst>
            </a:custGeom>
            <a:blipFill>
              <a:blip r:embed="rId8"/>
              <a:stretch>
                <a:fillRect/>
              </a:stretch>
            </a:blipFill>
          </p:spPr>
          <p:txBody>
            <a:bodyPr/>
            <a:lstStyle/>
            <a:p>
              <a:endParaRPr lang="en-US"/>
            </a:p>
          </p:txBody>
        </p:sp>
      </p:grpSp>
    </p:spTree>
    <p:extLst>
      <p:ext uri="{BB962C8B-B14F-4D97-AF65-F5344CB8AC3E}">
        <p14:creationId xmlns:p14="http://schemas.microsoft.com/office/powerpoint/2010/main" val="2802019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FFFFFF">
            <a:alpha val="100000"/>
          </a:srgbClr>
        </a:solidFill>
        <a:effectLst/>
      </p:bgPr>
    </p:bg>
    <p:spTree>
      <p:nvGrpSpPr>
        <p:cNvPr id="1" name=""/>
        <p:cNvGrpSpPr/>
        <p:nvPr/>
      </p:nvGrpSpPr>
      <p:grpSpPr>
        <a:xfrm>
          <a:off x="0" y="0"/>
          <a:ext cx="0" cy="0"/>
          <a:chOff x="0" y="0"/>
          <a:chExt cx="0" cy="0"/>
        </a:xfrm>
      </p:grpSpPr>
      <p:sp>
        <p:nvSpPr>
          <p:cNvPr id="39" name="Eden wave band"/>
          <p:cNvSpPr/>
          <p:nvPr/>
        </p:nvSpPr>
        <p:spPr>
          <a:xfrm>
            <a:off x="95694" y="6306215"/>
            <a:ext cx="12271307" cy="6902610"/>
          </a:xfrm>
          <a:custGeom>
            <a:avLst/>
            <a:gdLst/>
            <a:ahLst/>
            <a:cxnLst/>
            <a:rect l="l" t="t" r="r" b="b"/>
            <a:pathLst>
              <a:path w="18406960" h="10353915">
                <a:moveTo>
                  <a:pt x="0" y="0"/>
                </a:moveTo>
                <a:lnTo>
                  <a:pt x="18406960" y="0"/>
                </a:lnTo>
                <a:lnTo>
                  <a:pt x="18406960" y="10353915"/>
                </a:lnTo>
                <a:lnTo>
                  <a:pt x="0" y="103539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 Placeholder 2">
            <a:extLst>
              <a:ext uri="{FF2B5EF4-FFF2-40B4-BE49-F238E27FC236}">
                <a16:creationId xmlns:a16="http://schemas.microsoft.com/office/drawing/2014/main" id="{37C5AAA7-AA4D-EAFC-13D6-01E3A0AEF4AE}"/>
              </a:ext>
            </a:extLst>
          </p:cNvPr>
          <p:cNvSpPr>
            <a:spLocks noGrp="1"/>
          </p:cNvSpPr>
          <p:nvPr>
            <p:ph type="body" sz="quarter" idx="4294967295"/>
          </p:nvPr>
        </p:nvSpPr>
        <p:spPr>
          <a:xfrm>
            <a:off x="762000" y="1905000"/>
            <a:ext cx="10922000" cy="4064000"/>
          </a:xfrm>
        </p:spPr>
        <p:txBody>
          <a:bodyPr>
            <a:normAutofit/>
          </a:bodyPr>
          <a:lstStyle/>
          <a:p>
            <a:r>
              <a:rPr lang="en-GB" sz="3200" dirty="0">
                <a:solidFill>
                  <a:srgbClr val="002F6C"/>
                </a:solidFill>
                <a:latin typeface="Arial"/>
              </a:rPr>
              <a:t>New research domains that are on the global agenda</a:t>
            </a:r>
          </a:p>
          <a:p>
            <a:pPr lvl="1"/>
            <a:r>
              <a:rPr lang="en-GB" sz="2800" dirty="0">
                <a:solidFill>
                  <a:srgbClr val="002F6C"/>
                </a:solidFill>
                <a:latin typeface="Arial"/>
              </a:rPr>
              <a:t>Microplastics, Ocean health</a:t>
            </a:r>
          </a:p>
          <a:p>
            <a:r>
              <a:rPr lang="en-GB" sz="3200" dirty="0">
                <a:solidFill>
                  <a:srgbClr val="002F6C"/>
                </a:solidFill>
                <a:latin typeface="Arial"/>
              </a:rPr>
              <a:t>Creating even bigger impact</a:t>
            </a:r>
          </a:p>
          <a:p>
            <a:pPr lvl="1"/>
            <a:r>
              <a:rPr lang="en-GB" sz="2800" dirty="0">
                <a:solidFill>
                  <a:srgbClr val="002F6C"/>
                </a:solidFill>
                <a:latin typeface="Arial"/>
              </a:rPr>
              <a:t>Enhancing the science-policy interface more through policy briefs</a:t>
            </a:r>
          </a:p>
          <a:p>
            <a:r>
              <a:rPr lang="en-GB" sz="3200" dirty="0">
                <a:solidFill>
                  <a:srgbClr val="002F6C"/>
                </a:solidFill>
                <a:latin typeface="Arial"/>
              </a:rPr>
              <a:t>Enhancing synergies with the contractors</a:t>
            </a:r>
          </a:p>
          <a:p>
            <a:r>
              <a:rPr lang="en-GB" sz="3200" dirty="0">
                <a:solidFill>
                  <a:srgbClr val="002F6C"/>
                </a:solidFill>
                <a:latin typeface="Arial"/>
              </a:rPr>
              <a:t>Launch of the Partnership Fund (</a:t>
            </a:r>
            <a:r>
              <a:rPr lang="en-GB" sz="2800" dirty="0">
                <a:solidFill>
                  <a:srgbClr val="002F6C"/>
                </a:solidFill>
                <a:latin typeface="Arial"/>
                <a:hlinkClick r:id="rId4">
                  <a:extLst>
                    <a:ext uri="{A12FA001-AC4F-418D-AE19-62706E023703}">
                      <ahyp:hlinkClr xmlns:ahyp="http://schemas.microsoft.com/office/drawing/2018/hyperlinkcolor" val="tx"/>
                    </a:ext>
                  </a:extLst>
                </a:hlinkClick>
              </a:rPr>
              <a:t>ISBA/27/FC/3</a:t>
            </a:r>
            <a:r>
              <a:rPr lang="en-GB" sz="2800" dirty="0">
                <a:solidFill>
                  <a:srgbClr val="002F6C"/>
                </a:solidFill>
                <a:latin typeface="Arial"/>
              </a:rPr>
              <a:t>)</a:t>
            </a:r>
          </a:p>
          <a:p>
            <a:endParaRPr lang="en-GB" dirty="0">
              <a:solidFill>
                <a:srgbClr val="002F6C"/>
              </a:solidFill>
              <a:latin typeface="Arial"/>
            </a:endParaRPr>
          </a:p>
          <a:p>
            <a:endParaRPr lang="en-GB" dirty="0">
              <a:solidFill>
                <a:srgbClr val="002F6C"/>
              </a:solidFill>
              <a:latin typeface="Arial"/>
            </a:endParaRPr>
          </a:p>
        </p:txBody>
      </p:sp>
      <p:sp>
        <p:nvSpPr>
          <p:cNvPr id="38" name="Title 4">
            <a:extLst>
              <a:ext uri="{FF2B5EF4-FFF2-40B4-BE49-F238E27FC236}">
                <a16:creationId xmlns:a16="http://schemas.microsoft.com/office/drawing/2014/main" id="{528C2206-20F6-B608-5472-1807E780018B}"/>
              </a:ext>
            </a:extLst>
          </p:cNvPr>
          <p:cNvSpPr txBox="1">
            <a:spLocks/>
          </p:cNvSpPr>
          <p:nvPr/>
        </p:nvSpPr>
        <p:spPr>
          <a:xfrm>
            <a:off x="2921000" y="457200"/>
            <a:ext cx="8763000" cy="1168400"/>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pPr marL="0" indent="0" algn="l">
              <a:buNone/>
            </a:pPr>
            <a:r>
              <a:rPr lang="en-JM" sz="2600" b="1" dirty="0">
                <a:solidFill>
                  <a:srgbClr val="002F6C"/>
                </a:solidFill>
                <a:latin typeface="Helvetica World Bold"/>
              </a:rPr>
              <a:t>Future outlook </a:t>
            </a:r>
          </a:p>
        </p:txBody>
      </p:sp>
      <p:grpSp>
        <p:nvGrpSpPr>
          <p:cNvPr id="40" name="Eden ISA logo"/>
          <p:cNvGrpSpPr/>
          <p:nvPr/>
        </p:nvGrpSpPr>
        <p:grpSpPr>
          <a:xfrm>
            <a:off x="508000" y="457200"/>
            <a:ext cx="2159000" cy="1162182"/>
            <a:chOff x="0" y="0"/>
            <a:chExt cx="5777806" cy="3110172"/>
          </a:xfrm>
        </p:grpSpPr>
        <p:sp>
          <p:nvSpPr>
            <p:cNvPr id="41" name="Freeform 7"/>
            <p:cNvSpPr/>
            <p:nvPr/>
          </p:nvSpPr>
          <p:spPr>
            <a:xfrm>
              <a:off x="0" y="2202575"/>
              <a:ext cx="5777806" cy="907597"/>
            </a:xfrm>
            <a:custGeom>
              <a:avLst/>
              <a:gdLst/>
              <a:ahLst/>
              <a:cxnLst/>
              <a:rect l="l" t="t" r="r" b="b"/>
              <a:pathLst>
                <a:path w="5777806" h="907597">
                  <a:moveTo>
                    <a:pt x="0" y="0"/>
                  </a:moveTo>
                  <a:lnTo>
                    <a:pt x="5777806" y="0"/>
                  </a:lnTo>
                  <a:lnTo>
                    <a:pt x="5777806" y="907597"/>
                  </a:lnTo>
                  <a:lnTo>
                    <a:pt x="0" y="907597"/>
                  </a:lnTo>
                  <a:lnTo>
                    <a:pt x="0" y="0"/>
                  </a:lnTo>
                  <a:close/>
                </a:path>
              </a:pathLst>
            </a:custGeom>
            <a:blipFill>
              <a:blip r:embed="rId5"/>
              <a:stretch>
                <a:fillRect/>
              </a:stretch>
            </a:blipFill>
          </p:spPr>
          <p:txBody>
            <a:bodyPr/>
            <a:lstStyle/>
            <a:p>
              <a:endParaRPr lang="en-US"/>
            </a:p>
          </p:txBody>
        </p:sp>
        <p:sp>
          <p:nvSpPr>
            <p:cNvPr id="42" name="Freeform 8"/>
            <p:cNvSpPr/>
            <p:nvPr/>
          </p:nvSpPr>
          <p:spPr>
            <a:xfrm>
              <a:off x="197541" y="0"/>
              <a:ext cx="1429239" cy="1903791"/>
            </a:xfrm>
            <a:custGeom>
              <a:avLst/>
              <a:gdLst/>
              <a:ahLst/>
              <a:cxnLst/>
              <a:rect l="l" t="t" r="r" b="b"/>
              <a:pathLst>
                <a:path w="1429239" h="1903791">
                  <a:moveTo>
                    <a:pt x="0" y="0"/>
                  </a:moveTo>
                  <a:lnTo>
                    <a:pt x="1429239" y="0"/>
                  </a:lnTo>
                  <a:lnTo>
                    <a:pt x="1429239" y="1903791"/>
                  </a:lnTo>
                  <a:lnTo>
                    <a:pt x="0" y="1903791"/>
                  </a:lnTo>
                  <a:lnTo>
                    <a:pt x="0" y="0"/>
                  </a:lnTo>
                  <a:close/>
                </a:path>
              </a:pathLst>
            </a:custGeom>
            <a:blipFill>
              <a:blip r:embed="rId6"/>
              <a:stretch>
                <a:fillRect/>
              </a:stretch>
            </a:blipFill>
          </p:spPr>
          <p:txBody>
            <a:bodyPr/>
            <a:lstStyle/>
            <a:p>
              <a:endParaRPr lang="en-US"/>
            </a:p>
          </p:txBody>
        </p:sp>
        <p:sp>
          <p:nvSpPr>
            <p:cNvPr id="43" name="Freeform 9"/>
            <p:cNvSpPr/>
            <p:nvPr/>
          </p:nvSpPr>
          <p:spPr>
            <a:xfrm>
              <a:off x="2208558" y="254258"/>
              <a:ext cx="1376672" cy="1395276"/>
            </a:xfrm>
            <a:custGeom>
              <a:avLst/>
              <a:gdLst/>
              <a:ahLst/>
              <a:cxnLst/>
              <a:rect l="l" t="t" r="r" b="b"/>
              <a:pathLst>
                <a:path w="1376672" h="1395276">
                  <a:moveTo>
                    <a:pt x="0" y="0"/>
                  </a:moveTo>
                  <a:lnTo>
                    <a:pt x="1376673" y="0"/>
                  </a:lnTo>
                  <a:lnTo>
                    <a:pt x="1376673" y="1395276"/>
                  </a:lnTo>
                  <a:lnTo>
                    <a:pt x="0" y="1395276"/>
                  </a:lnTo>
                  <a:lnTo>
                    <a:pt x="0" y="0"/>
                  </a:lnTo>
                  <a:close/>
                </a:path>
              </a:pathLst>
            </a:custGeom>
            <a:blipFill>
              <a:blip r:embed="rId7"/>
              <a:stretch>
                <a:fillRect/>
              </a:stretch>
            </a:blipFill>
          </p:spPr>
          <p:txBody>
            <a:bodyPr/>
            <a:lstStyle/>
            <a:p>
              <a:endParaRPr lang="en-US"/>
            </a:p>
          </p:txBody>
        </p:sp>
        <p:sp>
          <p:nvSpPr>
            <p:cNvPr id="44" name="Freeform 10"/>
            <p:cNvSpPr/>
            <p:nvPr/>
          </p:nvSpPr>
          <p:spPr>
            <a:xfrm>
              <a:off x="4190991" y="254258"/>
              <a:ext cx="1461022" cy="1395276"/>
            </a:xfrm>
            <a:custGeom>
              <a:avLst/>
              <a:gdLst/>
              <a:ahLst/>
              <a:cxnLst/>
              <a:rect l="l" t="t" r="r" b="b"/>
              <a:pathLst>
                <a:path w="1461022" h="1395276">
                  <a:moveTo>
                    <a:pt x="0" y="0"/>
                  </a:moveTo>
                  <a:lnTo>
                    <a:pt x="1461022" y="0"/>
                  </a:lnTo>
                  <a:lnTo>
                    <a:pt x="1461022" y="1395276"/>
                  </a:lnTo>
                  <a:lnTo>
                    <a:pt x="0" y="1395276"/>
                  </a:lnTo>
                  <a:lnTo>
                    <a:pt x="0" y="0"/>
                  </a:lnTo>
                  <a:close/>
                </a:path>
              </a:pathLst>
            </a:custGeom>
            <a:blipFill>
              <a:blip r:embed="rId8"/>
              <a:stretch>
                <a:fillRect/>
              </a:stretch>
            </a:blipFill>
          </p:spPr>
          <p:txBody>
            <a:bodyPr/>
            <a:lstStyle/>
            <a:p>
              <a:endParaRPr lang="en-US"/>
            </a:p>
          </p:txBody>
        </p:sp>
      </p:grpSp>
    </p:spTree>
    <p:extLst>
      <p:ext uri="{BB962C8B-B14F-4D97-AF65-F5344CB8AC3E}">
        <p14:creationId xmlns:p14="http://schemas.microsoft.com/office/powerpoint/2010/main" val="2111278103"/>
      </p:ext>
    </p:extLst>
  </p:cSld>
  <p:clrMapOvr>
    <a:masterClrMapping/>
  </p:clrMapOvr>
  <mc:AlternateContent xmlns:mc="http://schemas.openxmlformats.org/markup-compatibility/2006">
    <mc:Choice xmlns:p14="http://schemas.microsoft.com/office/powerpoint/2010/main" Requires="p14">
      <p:transition spd="slow" p14:dur="2000" advTm="51463"/>
    </mc:Choice>
    <mc:Fallback>
      <p:transition spd="slow" advTm="51463"/>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reeform 3"/>
          <p:cNvSpPr/>
          <p:nvPr/>
        </p:nvSpPr>
        <p:spPr>
          <a:xfrm rot="69503">
            <a:off x="-293789" y="4375295"/>
            <a:ext cx="12779577" cy="3034082"/>
          </a:xfrm>
          <a:custGeom>
            <a:avLst/>
            <a:gdLst/>
            <a:ahLst/>
            <a:cxnLst/>
            <a:rect l="l" t="t" r="r" b="b"/>
            <a:pathLst>
              <a:path w="19169365" h="4551123">
                <a:moveTo>
                  <a:pt x="0" y="0"/>
                </a:moveTo>
                <a:lnTo>
                  <a:pt x="19169366" y="0"/>
                </a:lnTo>
                <a:lnTo>
                  <a:pt x="19169366" y="4551123"/>
                </a:lnTo>
                <a:lnTo>
                  <a:pt x="0" y="455112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200"/>
          </a:p>
        </p:txBody>
      </p:sp>
      <p:sp>
        <p:nvSpPr>
          <p:cNvPr id="4" name="Freeform 4"/>
          <p:cNvSpPr/>
          <p:nvPr/>
        </p:nvSpPr>
        <p:spPr>
          <a:xfrm rot="1395871">
            <a:off x="89324" y="2537726"/>
            <a:ext cx="12013353" cy="7268949"/>
          </a:xfrm>
          <a:custGeom>
            <a:avLst/>
            <a:gdLst/>
            <a:ahLst/>
            <a:cxnLst/>
            <a:rect l="l" t="t" r="r" b="b"/>
            <a:pathLst>
              <a:path w="18020030" h="10903424">
                <a:moveTo>
                  <a:pt x="0" y="0"/>
                </a:moveTo>
                <a:lnTo>
                  <a:pt x="18020030" y="0"/>
                </a:lnTo>
                <a:lnTo>
                  <a:pt x="18020030" y="10903424"/>
                </a:lnTo>
                <a:lnTo>
                  <a:pt x="0" y="10903424"/>
                </a:lnTo>
                <a:lnTo>
                  <a:pt x="0" y="0"/>
                </a:lnTo>
                <a:close/>
              </a:path>
            </a:pathLst>
          </a:custGeom>
          <a:blipFill>
            <a:blip>
              <a:alphaModFix amt="74000"/>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5" name="TextBox 5"/>
          <p:cNvSpPr txBox="1"/>
          <p:nvPr/>
        </p:nvSpPr>
        <p:spPr>
          <a:xfrm>
            <a:off x="685800" y="2916229"/>
            <a:ext cx="6060914" cy="654025"/>
          </a:xfrm>
          <a:prstGeom prst="rect">
            <a:avLst/>
          </a:prstGeom>
        </p:spPr>
        <p:txBody>
          <a:bodyPr lIns="0" tIns="0" rIns="0" bIns="0" rtlCol="0" anchor="t">
            <a:spAutoFit/>
          </a:bodyPr>
          <a:lstStyle/>
          <a:p>
            <a:pPr>
              <a:lnSpc>
                <a:spcPts val="5136"/>
              </a:lnSpc>
            </a:pPr>
            <a:r>
              <a:rPr lang="en-US" sz="4800" b="1">
                <a:solidFill>
                  <a:srgbClr val="002F6C"/>
                </a:solidFill>
                <a:latin typeface="Helvetica World Bold"/>
                <a:ea typeface="Helvetica World Bold"/>
                <a:cs typeface="Helvetica World Bold"/>
                <a:sym typeface="Helvetica World Bold"/>
              </a:rPr>
              <a:t>Thank you</a:t>
            </a:r>
          </a:p>
        </p:txBody>
      </p:sp>
      <p:grpSp>
        <p:nvGrpSpPr>
          <p:cNvPr id="6" name="Group 6"/>
          <p:cNvGrpSpPr/>
          <p:nvPr/>
        </p:nvGrpSpPr>
        <p:grpSpPr>
          <a:xfrm>
            <a:off x="685801" y="685800"/>
            <a:ext cx="2888903" cy="1555086"/>
            <a:chOff x="0" y="0"/>
            <a:chExt cx="5777806" cy="3110172"/>
          </a:xfrm>
        </p:grpSpPr>
        <p:sp>
          <p:nvSpPr>
            <p:cNvPr id="7" name="Freeform 7"/>
            <p:cNvSpPr/>
            <p:nvPr/>
          </p:nvSpPr>
          <p:spPr>
            <a:xfrm>
              <a:off x="0" y="2202575"/>
              <a:ext cx="5777806" cy="907597"/>
            </a:xfrm>
            <a:custGeom>
              <a:avLst/>
              <a:gdLst/>
              <a:ahLst/>
              <a:cxnLst/>
              <a:rect l="l" t="t" r="r" b="b"/>
              <a:pathLst>
                <a:path w="5777806" h="907597">
                  <a:moveTo>
                    <a:pt x="0" y="0"/>
                  </a:moveTo>
                  <a:lnTo>
                    <a:pt x="5777806" y="0"/>
                  </a:lnTo>
                  <a:lnTo>
                    <a:pt x="5777806" y="907597"/>
                  </a:lnTo>
                  <a:lnTo>
                    <a:pt x="0" y="907597"/>
                  </a:lnTo>
                  <a:lnTo>
                    <a:pt x="0" y="0"/>
                  </a:lnTo>
                  <a:close/>
                </a:path>
              </a:pathLst>
            </a:custGeom>
            <a:blipFill>
              <a:blip r:embed="rId4"/>
              <a:stretch>
                <a:fillRect/>
              </a:stretch>
            </a:blipFill>
          </p:spPr>
          <p:txBody>
            <a:bodyPr/>
            <a:lstStyle/>
            <a:p>
              <a:endParaRPr lang="en-US" sz="1200"/>
            </a:p>
          </p:txBody>
        </p:sp>
        <p:sp>
          <p:nvSpPr>
            <p:cNvPr id="8" name="Freeform 8"/>
            <p:cNvSpPr/>
            <p:nvPr/>
          </p:nvSpPr>
          <p:spPr>
            <a:xfrm>
              <a:off x="197541" y="0"/>
              <a:ext cx="1429239" cy="1903791"/>
            </a:xfrm>
            <a:custGeom>
              <a:avLst/>
              <a:gdLst/>
              <a:ahLst/>
              <a:cxnLst/>
              <a:rect l="l" t="t" r="r" b="b"/>
              <a:pathLst>
                <a:path w="1429239" h="1903791">
                  <a:moveTo>
                    <a:pt x="0" y="0"/>
                  </a:moveTo>
                  <a:lnTo>
                    <a:pt x="1429239" y="0"/>
                  </a:lnTo>
                  <a:lnTo>
                    <a:pt x="1429239" y="1903791"/>
                  </a:lnTo>
                  <a:lnTo>
                    <a:pt x="0" y="1903791"/>
                  </a:lnTo>
                  <a:lnTo>
                    <a:pt x="0" y="0"/>
                  </a:lnTo>
                  <a:close/>
                </a:path>
              </a:pathLst>
            </a:custGeom>
            <a:blipFill>
              <a:blip r:embed="rId5"/>
              <a:stretch>
                <a:fillRect/>
              </a:stretch>
            </a:blipFill>
          </p:spPr>
          <p:txBody>
            <a:bodyPr/>
            <a:lstStyle/>
            <a:p>
              <a:endParaRPr lang="en-US" sz="1200"/>
            </a:p>
          </p:txBody>
        </p:sp>
        <p:sp>
          <p:nvSpPr>
            <p:cNvPr id="9" name="Freeform 9"/>
            <p:cNvSpPr/>
            <p:nvPr/>
          </p:nvSpPr>
          <p:spPr>
            <a:xfrm>
              <a:off x="2208558" y="254258"/>
              <a:ext cx="1376672" cy="1395276"/>
            </a:xfrm>
            <a:custGeom>
              <a:avLst/>
              <a:gdLst/>
              <a:ahLst/>
              <a:cxnLst/>
              <a:rect l="l" t="t" r="r" b="b"/>
              <a:pathLst>
                <a:path w="1376672" h="1395276">
                  <a:moveTo>
                    <a:pt x="0" y="0"/>
                  </a:moveTo>
                  <a:lnTo>
                    <a:pt x="1376673" y="0"/>
                  </a:lnTo>
                  <a:lnTo>
                    <a:pt x="1376673" y="1395276"/>
                  </a:lnTo>
                  <a:lnTo>
                    <a:pt x="0" y="1395276"/>
                  </a:lnTo>
                  <a:lnTo>
                    <a:pt x="0" y="0"/>
                  </a:lnTo>
                  <a:close/>
                </a:path>
              </a:pathLst>
            </a:custGeom>
            <a:blipFill>
              <a:blip r:embed="rId6"/>
              <a:stretch>
                <a:fillRect/>
              </a:stretch>
            </a:blipFill>
          </p:spPr>
          <p:txBody>
            <a:bodyPr/>
            <a:lstStyle/>
            <a:p>
              <a:endParaRPr lang="en-US" sz="1200"/>
            </a:p>
          </p:txBody>
        </p:sp>
        <p:sp>
          <p:nvSpPr>
            <p:cNvPr id="10" name="Freeform 10"/>
            <p:cNvSpPr/>
            <p:nvPr/>
          </p:nvSpPr>
          <p:spPr>
            <a:xfrm>
              <a:off x="4190991" y="254258"/>
              <a:ext cx="1461022" cy="1395276"/>
            </a:xfrm>
            <a:custGeom>
              <a:avLst/>
              <a:gdLst/>
              <a:ahLst/>
              <a:cxnLst/>
              <a:rect l="l" t="t" r="r" b="b"/>
              <a:pathLst>
                <a:path w="1461022" h="1395276">
                  <a:moveTo>
                    <a:pt x="0" y="0"/>
                  </a:moveTo>
                  <a:lnTo>
                    <a:pt x="1461022" y="0"/>
                  </a:lnTo>
                  <a:lnTo>
                    <a:pt x="1461022" y="1395276"/>
                  </a:lnTo>
                  <a:lnTo>
                    <a:pt x="0" y="1395276"/>
                  </a:lnTo>
                  <a:lnTo>
                    <a:pt x="0" y="0"/>
                  </a:lnTo>
                  <a:close/>
                </a:path>
              </a:pathLst>
            </a:custGeom>
            <a:blipFill>
              <a:blip r:embed="rId7"/>
              <a:stretch>
                <a:fillRect/>
              </a:stretch>
            </a:blipFill>
          </p:spPr>
          <p:txBody>
            <a:bodyPr/>
            <a:lstStyle/>
            <a:p>
              <a:endParaRPr lang="en-US" sz="1200"/>
            </a:p>
          </p:txBody>
        </p:sp>
      </p:grpSp>
    </p:spTree>
    <p:extLst>
      <p:ext uri="{BB962C8B-B14F-4D97-AF65-F5344CB8AC3E}">
        <p14:creationId xmlns:p14="http://schemas.microsoft.com/office/powerpoint/2010/main" val="3037641748"/>
      </p:ext>
    </p:extLst>
  </p:cSld>
  <p:clrMapOvr>
    <a:masterClrMapping/>
  </p:clrMapOvr>
</p:sld>
</file>

<file path=ppt/theme/theme1.xml><?xml version="1.0" encoding="utf-8"?>
<a:theme xmlns:a="http://schemas.openxmlformats.org/drawingml/2006/main" name="ISA 2021 - COVER, STATIC">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SA 2021 - DARK BACKGROU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ISA 2021 - LIGHT BACKGROU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SA 2021 - SECTION SLIDE OPTION 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SA 2021 - CLOS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7FCE027-5D4D-4997-8510-2E8F07C2C379}">
  <we:reference id="WA200010725" version="1.0.0.1" store="Omex" storeType="OMEX"/>
  <we:alternateReferences>
    <we:reference id="WA200010725" version="1.0.0.1" store="WA200010725" storeType="OMEX"/>
  </we:alternateReferences>
  <we:properties>
    <we:property name="claude.fileId" value="&quot;14cc5b5e-8d8e-45c3-b666-a1ddac603988&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8969480EEB78E4D9D41A983D4E411E1" ma:contentTypeVersion="19" ma:contentTypeDescription="Create a new document." ma:contentTypeScope="" ma:versionID="24627cc228d9c4c450cb850c58fcbeb1">
  <xsd:schema xmlns:xsd="http://www.w3.org/2001/XMLSchema" xmlns:xs="http://www.w3.org/2001/XMLSchema" xmlns:p="http://schemas.microsoft.com/office/2006/metadata/properties" xmlns:ns1="http://schemas.microsoft.com/sharepoint/v3" xmlns:ns2="64ec8345-0ad0-4340-815e-0a20bfb53bdb" xmlns:ns3="a681f6e2-dcfd-4bf6-a98d-967a1dd08e07" targetNamespace="http://schemas.microsoft.com/office/2006/metadata/properties" ma:root="true" ma:fieldsID="9926297987c6bebc5d0d9caed98bd269" ns1:_="" ns2:_="" ns3:_="">
    <xsd:import namespace="http://schemas.microsoft.com/sharepoint/v3"/>
    <xsd:import namespace="64ec8345-0ad0-4340-815e-0a20bfb53bdb"/>
    <xsd:import namespace="a681f6e2-dcfd-4bf6-a98d-967a1dd08e0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ObjectDetectorVersions" minOccurs="0"/>
                <xsd:element ref="ns2:MediaServiceLocation"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ec8345-0ad0-4340-815e-0a20bfb53b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431ced2b-0cd3-44c1-bc61-3834e776fbc7"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681f6e2-dcfd-4bf6-a98d-967a1dd08e0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a968bbe5-83a6-44c4-8476-75ad5c082d2a}" ma:internalName="TaxCatchAll" ma:showField="CatchAllData" ma:web="a681f6e2-dcfd-4bf6-a98d-967a1dd08e0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4ec8345-0ad0-4340-815e-0a20bfb53bdb">
      <Terms xmlns="http://schemas.microsoft.com/office/infopath/2007/PartnerControls"/>
    </lcf76f155ced4ddcb4097134ff3c332f>
    <TaxCatchAll xmlns="a681f6e2-dcfd-4bf6-a98d-967a1dd08e07" xsi:nil="true"/>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A0C8CA6B-FD62-4AE7-BD77-0B97E9240A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4ec8345-0ad0-4340-815e-0a20bfb53bdb"/>
    <ds:schemaRef ds:uri="a681f6e2-dcfd-4bf6-a98d-967a1dd08e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7C48515-1B72-4C54-8CD7-C96397A2CB0B}">
  <ds:schemaRefs>
    <ds:schemaRef ds:uri="http://schemas.microsoft.com/sharepoint/v3/contenttype/forms"/>
  </ds:schemaRefs>
</ds:datastoreItem>
</file>

<file path=customXml/itemProps3.xml><?xml version="1.0" encoding="utf-8"?>
<ds:datastoreItem xmlns:ds="http://schemas.openxmlformats.org/officeDocument/2006/customXml" ds:itemID="{3A3F10E2-5816-462F-8C80-AA92AB546E74}">
  <ds:schemaRefs>
    <ds:schemaRef ds:uri="http://schemas.microsoft.com/office/2006/metadata/properties"/>
    <ds:schemaRef ds:uri="http://schemas.microsoft.com/office/infopath/2007/PartnerControls"/>
    <ds:schemaRef ds:uri="http://purl.org/dc/terms/"/>
    <ds:schemaRef ds:uri="a681f6e2-dcfd-4bf6-a98d-967a1dd08e07"/>
    <ds:schemaRef ds:uri="http://schemas.microsoft.com/office/2006/documentManagement/types"/>
    <ds:schemaRef ds:uri="http://purl.org/dc/dcmitype/"/>
    <ds:schemaRef ds:uri="http://schemas.openxmlformats.org/package/2006/metadata/core-properties"/>
    <ds:schemaRef ds:uri="64ec8345-0ad0-4340-815e-0a20bfb53bdb"/>
    <ds:schemaRef ds:uri="http://schemas.microsoft.com/sharepoint/v3"/>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1072</TotalTime>
  <Words>2812</Words>
  <Application>Microsoft Office PowerPoint</Application>
  <PresentationFormat>Widescreen</PresentationFormat>
  <Paragraphs>298</Paragraphs>
  <Slides>17</Slides>
  <Notes>14</Notes>
  <HiddenSlides>0</HiddenSlides>
  <MMClips>0</MMClips>
  <ScaleCrop>false</ScaleCrop>
  <HeadingPairs>
    <vt:vector size="6" baseType="variant">
      <vt:variant>
        <vt:lpstr>Fonts Used</vt:lpstr>
      </vt:variant>
      <vt:variant>
        <vt:i4>14</vt:i4>
      </vt:variant>
      <vt:variant>
        <vt:lpstr>Theme</vt:lpstr>
      </vt:variant>
      <vt:variant>
        <vt:i4>5</vt:i4>
      </vt:variant>
      <vt:variant>
        <vt:lpstr>Slide Titles</vt:lpstr>
      </vt:variant>
      <vt:variant>
        <vt:i4>17</vt:i4>
      </vt:variant>
    </vt:vector>
  </HeadingPairs>
  <TitlesOfParts>
    <vt:vector size="36" baseType="lpstr">
      <vt:lpstr>Helvetica World Bold</vt:lpstr>
      <vt:lpstr>Arial</vt:lpstr>
      <vt:lpstr>Arial,Sans-Serif</vt:lpstr>
      <vt:lpstr>Calibri</vt:lpstr>
      <vt:lpstr>Calibri Light</vt:lpstr>
      <vt:lpstr>Courier New</vt:lpstr>
      <vt:lpstr>Exo 2</vt:lpstr>
      <vt:lpstr>Helvetica Neue</vt:lpstr>
      <vt:lpstr>Roboto</vt:lpstr>
      <vt:lpstr>Symbol</vt:lpstr>
      <vt:lpstr>Tahoma</vt:lpstr>
      <vt:lpstr>TimesNewRomanPS</vt:lpstr>
      <vt:lpstr>TimesNewRomanPSMT</vt:lpstr>
      <vt:lpstr>Wingdings</vt:lpstr>
      <vt:lpstr>ISA 2021 - COVER, STATIC</vt:lpstr>
      <vt:lpstr>ISA 2021 - DARK BACKGROUND</vt:lpstr>
      <vt:lpstr>ISA 2021 - LIGHT BACKGROUND</vt:lpstr>
      <vt:lpstr>ISA 2021 - SECTION SLIDE OPTION 2</vt:lpstr>
      <vt:lpstr>ISA 2021 - CLOSING</vt:lpstr>
      <vt:lpstr>PowerPoint Presentation</vt:lpstr>
      <vt:lpstr>PowerPoint Presentation</vt:lpstr>
      <vt:lpstr>PowerPoint Presentation</vt:lpstr>
      <vt:lpstr>Mandate of ISA</vt:lpstr>
      <vt:lpstr>ISA &amp; Marine Scientific Research</vt:lpstr>
      <vt:lpstr>Rationale MSR Action Plan</vt:lpstr>
      <vt:lpstr>PowerPoint Presentation</vt:lpstr>
      <vt:lpstr>PowerPoint Presentation</vt:lpstr>
      <vt:lpstr>PowerPoint Presentation</vt:lpstr>
      <vt:lpstr>ISA DeepData (http://data.isa.org.jm)</vt:lpstr>
      <vt:lpstr>Marine genetic resources (Part II of the BBNJ Agreement) - ISA Deep-sea Biobank Initiative </vt:lpstr>
      <vt:lpstr>Area-based management tools (Part III of the BBNJ Agreement) - REMP </vt:lpstr>
      <vt:lpstr>PowerPoint Presentation</vt:lpstr>
      <vt:lpstr>Scientific support to ISA’s regulatory process </vt:lpstr>
      <vt:lpstr>Environmental management for activities in the Area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Stefanie Neno</dc:creator>
  <cp:lastModifiedBy>Rebecca Alcolea Krauss</cp:lastModifiedBy>
  <cp:revision>32</cp:revision>
  <cp:lastPrinted>2023-02-07T08:08:32Z</cp:lastPrinted>
  <dcterms:created xsi:type="dcterms:W3CDTF">2021-03-03T09:52:41Z</dcterms:created>
  <dcterms:modified xsi:type="dcterms:W3CDTF">2026-10-15T14:02:04Z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0x010100A8969480EEB78E4D9D41A983D4E411E1</vt:lpwstr>
  </property>
  <property fmtid="{D5CDD505-2E9C-101B-9397-08002B2CF9AE}" pid="3" name="MediaServiceImageTags">
    <vt:lpwstr/>
  </property>
</Properties>
</file>