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3.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4.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589" r:id="rId5"/>
    <p:sldId id="256" r:id="rId6"/>
    <p:sldId id="642" r:id="rId7"/>
    <p:sldId id="592" r:id="rId8"/>
    <p:sldId id="595" r:id="rId9"/>
    <p:sldId id="598" r:id="rId10"/>
    <p:sldId id="593" r:id="rId11"/>
    <p:sldId id="596" r:id="rId12"/>
    <p:sldId id="644" r:id="rId13"/>
    <p:sldId id="645" r:id="rId14"/>
    <p:sldId id="646" r:id="rId15"/>
    <p:sldId id="647" r:id="rId16"/>
    <p:sldId id="1837" r:id="rId17"/>
    <p:sldId id="653" r:id="rId18"/>
    <p:sldId id="1838" r:id="rId19"/>
    <p:sldId id="654" r:id="rId20"/>
    <p:sldId id="1839" r:id="rId21"/>
    <p:sldId id="658" r:id="rId22"/>
    <p:sldId id="659" r:id="rId23"/>
    <p:sldId id="649" r:id="rId24"/>
    <p:sldId id="650" r:id="rId25"/>
    <p:sldId id="660" r:id="rId26"/>
    <p:sldId id="662" r:id="rId27"/>
    <p:sldId id="661" r:id="rId28"/>
    <p:sldId id="663" r:id="rId29"/>
    <p:sldId id="599" r:id="rId30"/>
    <p:sldId id="1831" r:id="rId31"/>
    <p:sldId id="1746" r:id="rId32"/>
    <p:sldId id="1900" r:id="rId33"/>
    <p:sldId id="1864" r:id="rId34"/>
    <p:sldId id="1832" r:id="rId35"/>
    <p:sldId id="1834" r:id="rId36"/>
    <p:sldId id="1836" r:id="rId37"/>
    <p:sldId id="1789" r:id="rId38"/>
    <p:sldId id="1835" r:id="rId39"/>
    <p:sldId id="55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Perri" initials="DP" lastIdx="4" clrIdx="0">
    <p:extLst>
      <p:ext uri="{19B8F6BF-5375-455C-9EA6-DF929625EA0E}">
        <p15:presenceInfo xmlns:p15="http://schemas.microsoft.com/office/powerpoint/2012/main" userId="S::dperri@iisd.ca::90b30a38-195a-4234-8205-4b7345297ac5" providerId="AD"/>
      </p:ext>
    </p:extLst>
  </p:cmAuthor>
  <p:cmAuthor id="2" name="Sally Millett" initials="SM" lastIdx="2" clrIdx="1">
    <p:extLst>
      <p:ext uri="{19B8F6BF-5375-455C-9EA6-DF929625EA0E}">
        <p15:presenceInfo xmlns:p15="http://schemas.microsoft.com/office/powerpoint/2012/main" userId="S::smillett@iisd.ca::54a9b95c-8d9c-49a7-ac0d-6842d09862e1" providerId="AD"/>
      </p:ext>
    </p:extLst>
  </p:cmAuthor>
  <p:cmAuthor id="3" name="Guest User" initials="GU" lastIdx="1" clrIdx="2">
    <p:extLst>
      <p:ext uri="{19B8F6BF-5375-455C-9EA6-DF929625EA0E}">
        <p15:presenceInfo xmlns:p15="http://schemas.microsoft.com/office/powerpoint/2012/main" userId="S::urn:spo:anon#318ed7b6aa4143d1c8495c20142e3e26d6e33c71503df1cf5767a4e151e9e6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266"/>
    <a:srgbClr val="DDDDDD"/>
    <a:srgbClr val="FF0000"/>
    <a:srgbClr val="000000"/>
    <a:srgbClr val="F7B43C"/>
    <a:srgbClr val="8E9192"/>
    <a:srgbClr val="A6CBF8"/>
    <a:srgbClr val="F2F2F2"/>
    <a:srgbClr val="CED0D0"/>
    <a:srgbClr val="29C3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3F49EC-597D-4904-AD84-4317E4E12C79}" v="293" dt="2023-03-16T20:41:00.430"/>
    <p1510:client id="{E187B70E-3192-48F6-9C34-20D83567252B}" v="28" dt="2023-03-16T17:35:21.2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a Readhead" userId="2f78624b-c308-432a-a2ab-2d53bb41d63f" providerId="ADAL" clId="{E187B70E-3192-48F6-9C34-20D83567252B}"/>
    <pc:docChg chg="modSld">
      <pc:chgData name="Alexandra Readhead" userId="2f78624b-c308-432a-a2ab-2d53bb41d63f" providerId="ADAL" clId="{E187B70E-3192-48F6-9C34-20D83567252B}" dt="2023-03-16T17:35:21.252" v="27" actId="20577"/>
      <pc:docMkLst>
        <pc:docMk/>
      </pc:docMkLst>
      <pc:sldChg chg="modSp">
        <pc:chgData name="Alexandra Readhead" userId="2f78624b-c308-432a-a2ab-2d53bb41d63f" providerId="ADAL" clId="{E187B70E-3192-48F6-9C34-20D83567252B}" dt="2023-03-16T17:34:46.531" v="11" actId="20577"/>
        <pc:sldMkLst>
          <pc:docMk/>
          <pc:sldMk cId="3012195468" sldId="654"/>
        </pc:sldMkLst>
        <pc:graphicFrameChg chg="mod">
          <ac:chgData name="Alexandra Readhead" userId="2f78624b-c308-432a-a2ab-2d53bb41d63f" providerId="ADAL" clId="{E187B70E-3192-48F6-9C34-20D83567252B}" dt="2023-03-16T17:34:46.531" v="11" actId="20577"/>
          <ac:graphicFrameMkLst>
            <pc:docMk/>
            <pc:sldMk cId="3012195468" sldId="654"/>
            <ac:graphicFrameMk id="2" creationId="{19B0C450-B962-4BBA-8578-3651A81CE447}"/>
          </ac:graphicFrameMkLst>
        </pc:graphicFrameChg>
      </pc:sldChg>
      <pc:sldChg chg="modSp">
        <pc:chgData name="Alexandra Readhead" userId="2f78624b-c308-432a-a2ab-2d53bb41d63f" providerId="ADAL" clId="{E187B70E-3192-48F6-9C34-20D83567252B}" dt="2023-03-16T17:35:21.252" v="27" actId="20577"/>
        <pc:sldMkLst>
          <pc:docMk/>
          <pc:sldMk cId="558301169" sldId="660"/>
        </pc:sldMkLst>
        <pc:graphicFrameChg chg="mod">
          <ac:chgData name="Alexandra Readhead" userId="2f78624b-c308-432a-a2ab-2d53bb41d63f" providerId="ADAL" clId="{E187B70E-3192-48F6-9C34-20D83567252B}" dt="2023-03-16T17:35:21.252" v="27" actId="20577"/>
          <ac:graphicFrameMkLst>
            <pc:docMk/>
            <pc:sldMk cId="558301169" sldId="660"/>
            <ac:graphicFrameMk id="3" creationId="{220F9F38-8E22-4CE7-939C-1B252D3AB43A}"/>
          </ac:graphicFrameMkLst>
        </pc:graphicFrameChg>
      </pc:sldChg>
    </pc:docChg>
  </pc:docChgLst>
  <pc:docChgLst>
    <pc:chgData name="Alexandra Readhead" userId="2f78624b-c308-432a-a2ab-2d53bb41d63f" providerId="ADAL" clId="{19AF555B-F2A1-449B-8C9D-E250B2359E12}"/>
    <pc:docChg chg="undo custSel addSld delSld modSld">
      <pc:chgData name="Alexandra Readhead" userId="2f78624b-c308-432a-a2ab-2d53bb41d63f" providerId="ADAL" clId="{19AF555B-F2A1-449B-8C9D-E250B2359E12}" dt="2023-03-13T13:28:58.065" v="2697" actId="113"/>
      <pc:docMkLst>
        <pc:docMk/>
      </pc:docMkLst>
      <pc:sldChg chg="del">
        <pc:chgData name="Alexandra Readhead" userId="2f78624b-c308-432a-a2ab-2d53bb41d63f" providerId="ADAL" clId="{19AF555B-F2A1-449B-8C9D-E250B2359E12}" dt="2023-03-13T13:24:56.802" v="2359" actId="47"/>
        <pc:sldMkLst>
          <pc:docMk/>
          <pc:sldMk cId="2332847270" sldId="286"/>
        </pc:sldMkLst>
      </pc:sldChg>
      <pc:sldChg chg="del">
        <pc:chgData name="Alexandra Readhead" userId="2f78624b-c308-432a-a2ab-2d53bb41d63f" providerId="ADAL" clId="{19AF555B-F2A1-449B-8C9D-E250B2359E12}" dt="2023-03-13T13:24:47.841" v="2335" actId="47"/>
        <pc:sldMkLst>
          <pc:docMk/>
          <pc:sldMk cId="1013978432" sldId="544"/>
        </pc:sldMkLst>
      </pc:sldChg>
      <pc:sldChg chg="del">
        <pc:chgData name="Alexandra Readhead" userId="2f78624b-c308-432a-a2ab-2d53bb41d63f" providerId="ADAL" clId="{19AF555B-F2A1-449B-8C9D-E250B2359E12}" dt="2023-03-13T13:24:48.280" v="2336" actId="47"/>
        <pc:sldMkLst>
          <pc:docMk/>
          <pc:sldMk cId="2119253904" sldId="558"/>
        </pc:sldMkLst>
      </pc:sldChg>
      <pc:sldChg chg="del">
        <pc:chgData name="Alexandra Readhead" userId="2f78624b-c308-432a-a2ab-2d53bb41d63f" providerId="ADAL" clId="{19AF555B-F2A1-449B-8C9D-E250B2359E12}" dt="2023-03-13T13:24:48.641" v="2337" actId="47"/>
        <pc:sldMkLst>
          <pc:docMk/>
          <pc:sldMk cId="562348768" sldId="559"/>
        </pc:sldMkLst>
      </pc:sldChg>
      <pc:sldChg chg="del">
        <pc:chgData name="Alexandra Readhead" userId="2f78624b-c308-432a-a2ab-2d53bb41d63f" providerId="ADAL" clId="{19AF555B-F2A1-449B-8C9D-E250B2359E12}" dt="2023-03-13T13:24:49.060" v="2338" actId="47"/>
        <pc:sldMkLst>
          <pc:docMk/>
          <pc:sldMk cId="1089120734" sldId="560"/>
        </pc:sldMkLst>
      </pc:sldChg>
      <pc:sldChg chg="del">
        <pc:chgData name="Alexandra Readhead" userId="2f78624b-c308-432a-a2ab-2d53bb41d63f" providerId="ADAL" clId="{19AF555B-F2A1-449B-8C9D-E250B2359E12}" dt="2023-03-13T13:24:50.156" v="2341" actId="47"/>
        <pc:sldMkLst>
          <pc:docMk/>
          <pc:sldMk cId="3125286970" sldId="561"/>
        </pc:sldMkLst>
      </pc:sldChg>
      <pc:sldChg chg="del">
        <pc:chgData name="Alexandra Readhead" userId="2f78624b-c308-432a-a2ab-2d53bb41d63f" providerId="ADAL" clId="{19AF555B-F2A1-449B-8C9D-E250B2359E12}" dt="2023-03-13T13:24:50.629" v="2342" actId="47"/>
        <pc:sldMkLst>
          <pc:docMk/>
          <pc:sldMk cId="1921149613" sldId="562"/>
        </pc:sldMkLst>
      </pc:sldChg>
      <pc:sldChg chg="del">
        <pc:chgData name="Alexandra Readhead" userId="2f78624b-c308-432a-a2ab-2d53bb41d63f" providerId="ADAL" clId="{19AF555B-F2A1-449B-8C9D-E250B2359E12}" dt="2023-03-13T13:24:51.172" v="2344" actId="47"/>
        <pc:sldMkLst>
          <pc:docMk/>
          <pc:sldMk cId="2778030738" sldId="563"/>
        </pc:sldMkLst>
      </pc:sldChg>
      <pc:sldChg chg="del">
        <pc:chgData name="Alexandra Readhead" userId="2f78624b-c308-432a-a2ab-2d53bb41d63f" providerId="ADAL" clId="{19AF555B-F2A1-449B-8C9D-E250B2359E12}" dt="2023-03-13T13:24:52.611" v="2345" actId="47"/>
        <pc:sldMkLst>
          <pc:docMk/>
          <pc:sldMk cId="1645368887" sldId="566"/>
        </pc:sldMkLst>
      </pc:sldChg>
      <pc:sldChg chg="del">
        <pc:chgData name="Alexandra Readhead" userId="2f78624b-c308-432a-a2ab-2d53bb41d63f" providerId="ADAL" clId="{19AF555B-F2A1-449B-8C9D-E250B2359E12}" dt="2023-03-13T13:24:50.829" v="2343" actId="47"/>
        <pc:sldMkLst>
          <pc:docMk/>
          <pc:sldMk cId="3230694013" sldId="567"/>
        </pc:sldMkLst>
      </pc:sldChg>
      <pc:sldChg chg="del">
        <pc:chgData name="Alexandra Readhead" userId="2f78624b-c308-432a-a2ab-2d53bb41d63f" providerId="ADAL" clId="{19AF555B-F2A1-449B-8C9D-E250B2359E12}" dt="2023-03-13T13:24:54.283" v="2349" actId="47"/>
        <pc:sldMkLst>
          <pc:docMk/>
          <pc:sldMk cId="2789473629" sldId="568"/>
        </pc:sldMkLst>
      </pc:sldChg>
      <pc:sldChg chg="del">
        <pc:chgData name="Alexandra Readhead" userId="2f78624b-c308-432a-a2ab-2d53bb41d63f" providerId="ADAL" clId="{19AF555B-F2A1-449B-8C9D-E250B2359E12}" dt="2023-03-13T13:24:54.550" v="2350" actId="47"/>
        <pc:sldMkLst>
          <pc:docMk/>
          <pc:sldMk cId="3488199349" sldId="569"/>
        </pc:sldMkLst>
      </pc:sldChg>
      <pc:sldChg chg="del">
        <pc:chgData name="Alexandra Readhead" userId="2f78624b-c308-432a-a2ab-2d53bb41d63f" providerId="ADAL" clId="{19AF555B-F2A1-449B-8C9D-E250B2359E12}" dt="2023-03-13T13:24:54.769" v="2351" actId="47"/>
        <pc:sldMkLst>
          <pc:docMk/>
          <pc:sldMk cId="3062129982" sldId="570"/>
        </pc:sldMkLst>
      </pc:sldChg>
      <pc:sldChg chg="del">
        <pc:chgData name="Alexandra Readhead" userId="2f78624b-c308-432a-a2ab-2d53bb41d63f" providerId="ADAL" clId="{19AF555B-F2A1-449B-8C9D-E250B2359E12}" dt="2023-03-13T13:24:55.253" v="2353" actId="47"/>
        <pc:sldMkLst>
          <pc:docMk/>
          <pc:sldMk cId="895824757" sldId="571"/>
        </pc:sldMkLst>
      </pc:sldChg>
      <pc:sldChg chg="del">
        <pc:chgData name="Alexandra Readhead" userId="2f78624b-c308-432a-a2ab-2d53bb41d63f" providerId="ADAL" clId="{19AF555B-F2A1-449B-8C9D-E250B2359E12}" dt="2023-03-13T13:24:56.300" v="2357" actId="47"/>
        <pc:sldMkLst>
          <pc:docMk/>
          <pc:sldMk cId="2328512397" sldId="573"/>
        </pc:sldMkLst>
      </pc:sldChg>
      <pc:sldChg chg="del">
        <pc:chgData name="Alexandra Readhead" userId="2f78624b-c308-432a-a2ab-2d53bb41d63f" providerId="ADAL" clId="{19AF555B-F2A1-449B-8C9D-E250B2359E12}" dt="2023-03-13T13:24:56.552" v="2358" actId="47"/>
        <pc:sldMkLst>
          <pc:docMk/>
          <pc:sldMk cId="3735779843" sldId="574"/>
        </pc:sldMkLst>
      </pc:sldChg>
      <pc:sldChg chg="del">
        <pc:chgData name="Alexandra Readhead" userId="2f78624b-c308-432a-a2ab-2d53bb41d63f" providerId="ADAL" clId="{19AF555B-F2A1-449B-8C9D-E250B2359E12}" dt="2023-03-13T13:24:58.427" v="2361" actId="47"/>
        <pc:sldMkLst>
          <pc:docMk/>
          <pc:sldMk cId="1326556703" sldId="576"/>
        </pc:sldMkLst>
      </pc:sldChg>
      <pc:sldChg chg="del">
        <pc:chgData name="Alexandra Readhead" userId="2f78624b-c308-432a-a2ab-2d53bb41d63f" providerId="ADAL" clId="{19AF555B-F2A1-449B-8C9D-E250B2359E12}" dt="2023-03-13T13:24:57.081" v="2360" actId="47"/>
        <pc:sldMkLst>
          <pc:docMk/>
          <pc:sldMk cId="3828635177" sldId="577"/>
        </pc:sldMkLst>
      </pc:sldChg>
      <pc:sldChg chg="del">
        <pc:chgData name="Alexandra Readhead" userId="2f78624b-c308-432a-a2ab-2d53bb41d63f" providerId="ADAL" clId="{19AF555B-F2A1-449B-8C9D-E250B2359E12}" dt="2023-03-13T13:24:59.318" v="2363" actId="47"/>
        <pc:sldMkLst>
          <pc:docMk/>
          <pc:sldMk cId="56325009" sldId="578"/>
        </pc:sldMkLst>
      </pc:sldChg>
      <pc:sldChg chg="del">
        <pc:chgData name="Alexandra Readhead" userId="2f78624b-c308-432a-a2ab-2d53bb41d63f" providerId="ADAL" clId="{19AF555B-F2A1-449B-8C9D-E250B2359E12}" dt="2023-03-13T13:24:59.569" v="2364" actId="47"/>
        <pc:sldMkLst>
          <pc:docMk/>
          <pc:sldMk cId="2365962985" sldId="579"/>
        </pc:sldMkLst>
      </pc:sldChg>
      <pc:sldChg chg="del">
        <pc:chgData name="Alexandra Readhead" userId="2f78624b-c308-432a-a2ab-2d53bb41d63f" providerId="ADAL" clId="{19AF555B-F2A1-449B-8C9D-E250B2359E12}" dt="2023-03-13T13:25:02.336" v="2367" actId="47"/>
        <pc:sldMkLst>
          <pc:docMk/>
          <pc:sldMk cId="3128908628" sldId="580"/>
        </pc:sldMkLst>
      </pc:sldChg>
      <pc:sldChg chg="del">
        <pc:chgData name="Alexandra Readhead" userId="2f78624b-c308-432a-a2ab-2d53bb41d63f" providerId="ADAL" clId="{19AF555B-F2A1-449B-8C9D-E250B2359E12}" dt="2023-03-13T13:25:03.680" v="2368" actId="47"/>
        <pc:sldMkLst>
          <pc:docMk/>
          <pc:sldMk cId="2400940141" sldId="581"/>
        </pc:sldMkLst>
      </pc:sldChg>
      <pc:sldChg chg="del">
        <pc:chgData name="Alexandra Readhead" userId="2f78624b-c308-432a-a2ab-2d53bb41d63f" providerId="ADAL" clId="{19AF555B-F2A1-449B-8C9D-E250B2359E12}" dt="2023-03-13T13:25:11.985" v="2369" actId="47"/>
        <pc:sldMkLst>
          <pc:docMk/>
          <pc:sldMk cId="1123057435" sldId="582"/>
        </pc:sldMkLst>
      </pc:sldChg>
      <pc:sldChg chg="del">
        <pc:chgData name="Alexandra Readhead" userId="2f78624b-c308-432a-a2ab-2d53bb41d63f" providerId="ADAL" clId="{19AF555B-F2A1-449B-8C9D-E250B2359E12}" dt="2023-03-13T13:25:21.458" v="2371" actId="47"/>
        <pc:sldMkLst>
          <pc:docMk/>
          <pc:sldMk cId="4021930545" sldId="584"/>
        </pc:sldMkLst>
      </pc:sldChg>
      <pc:sldChg chg="del">
        <pc:chgData name="Alexandra Readhead" userId="2f78624b-c308-432a-a2ab-2d53bb41d63f" providerId="ADAL" clId="{19AF555B-F2A1-449B-8C9D-E250B2359E12}" dt="2023-03-13T13:25:22.095" v="2372" actId="47"/>
        <pc:sldMkLst>
          <pc:docMk/>
          <pc:sldMk cId="665181702" sldId="585"/>
        </pc:sldMkLst>
      </pc:sldChg>
      <pc:sldChg chg="del">
        <pc:chgData name="Alexandra Readhead" userId="2f78624b-c308-432a-a2ab-2d53bb41d63f" providerId="ADAL" clId="{19AF555B-F2A1-449B-8C9D-E250B2359E12}" dt="2023-03-13T13:25:14.081" v="2370" actId="47"/>
        <pc:sldMkLst>
          <pc:docMk/>
          <pc:sldMk cId="2473167826" sldId="588"/>
        </pc:sldMkLst>
      </pc:sldChg>
      <pc:sldChg chg="modSp mod">
        <pc:chgData name="Alexandra Readhead" userId="2f78624b-c308-432a-a2ab-2d53bb41d63f" providerId="ADAL" clId="{19AF555B-F2A1-449B-8C9D-E250B2359E12}" dt="2023-03-13T13:26:53.558" v="2519" actId="20577"/>
        <pc:sldMkLst>
          <pc:docMk/>
          <pc:sldMk cId="3427386367" sldId="589"/>
        </pc:sldMkLst>
        <pc:spChg chg="mod">
          <ac:chgData name="Alexandra Readhead" userId="2f78624b-c308-432a-a2ab-2d53bb41d63f" providerId="ADAL" clId="{19AF555B-F2A1-449B-8C9D-E250B2359E12}" dt="2023-03-13T13:26:53.558" v="2519" actId="20577"/>
          <ac:spMkLst>
            <pc:docMk/>
            <pc:sldMk cId="3427386367" sldId="589"/>
            <ac:spMk id="5" creationId="{989AED2F-EFC3-48C9-B515-A3F5CE0326E6}"/>
          </ac:spMkLst>
        </pc:spChg>
        <pc:spChg chg="mod">
          <ac:chgData name="Alexandra Readhead" userId="2f78624b-c308-432a-a2ab-2d53bb41d63f" providerId="ADAL" clId="{19AF555B-F2A1-449B-8C9D-E250B2359E12}" dt="2023-03-13T13:26:39.639" v="2496" actId="20577"/>
          <ac:spMkLst>
            <pc:docMk/>
            <pc:sldMk cId="3427386367" sldId="589"/>
            <ac:spMk id="7" creationId="{445EA4AB-2BC4-4A86-9A6C-B4AB79661685}"/>
          </ac:spMkLst>
        </pc:spChg>
      </pc:sldChg>
      <pc:sldChg chg="modSp mod">
        <pc:chgData name="Alexandra Readhead" userId="2f78624b-c308-432a-a2ab-2d53bb41d63f" providerId="ADAL" clId="{19AF555B-F2A1-449B-8C9D-E250B2359E12}" dt="2023-03-13T13:25:35.781" v="2413" actId="20577"/>
        <pc:sldMkLst>
          <pc:docMk/>
          <pc:sldMk cId="1002140825" sldId="599"/>
        </pc:sldMkLst>
        <pc:spChg chg="mod">
          <ac:chgData name="Alexandra Readhead" userId="2f78624b-c308-432a-a2ab-2d53bb41d63f" providerId="ADAL" clId="{19AF555B-F2A1-449B-8C9D-E250B2359E12}" dt="2023-03-13T13:25:35.781" v="2413" actId="20577"/>
          <ac:spMkLst>
            <pc:docMk/>
            <pc:sldMk cId="1002140825" sldId="599"/>
            <ac:spMk id="7" creationId="{AB90595B-929D-49EB-8E54-754C663C1CCF}"/>
          </ac:spMkLst>
        </pc:spChg>
      </pc:sldChg>
      <pc:sldChg chg="del">
        <pc:chgData name="Alexandra Readhead" userId="2f78624b-c308-432a-a2ab-2d53bb41d63f" providerId="ADAL" clId="{19AF555B-F2A1-449B-8C9D-E250B2359E12}" dt="2023-03-13T13:24:32.318" v="2319" actId="47"/>
        <pc:sldMkLst>
          <pc:docMk/>
          <pc:sldMk cId="2207694815" sldId="600"/>
        </pc:sldMkLst>
      </pc:sldChg>
      <pc:sldChg chg="del">
        <pc:chgData name="Alexandra Readhead" userId="2f78624b-c308-432a-a2ab-2d53bb41d63f" providerId="ADAL" clId="{19AF555B-F2A1-449B-8C9D-E250B2359E12}" dt="2023-03-13T13:24:35.832" v="2325" actId="47"/>
        <pc:sldMkLst>
          <pc:docMk/>
          <pc:sldMk cId="3999895575" sldId="603"/>
        </pc:sldMkLst>
      </pc:sldChg>
      <pc:sldChg chg="del">
        <pc:chgData name="Alexandra Readhead" userId="2f78624b-c308-432a-a2ab-2d53bb41d63f" providerId="ADAL" clId="{19AF555B-F2A1-449B-8C9D-E250B2359E12}" dt="2023-03-13T13:24:34.459" v="2323" actId="47"/>
        <pc:sldMkLst>
          <pc:docMk/>
          <pc:sldMk cId="1724114191" sldId="605"/>
        </pc:sldMkLst>
      </pc:sldChg>
      <pc:sldChg chg="del">
        <pc:chgData name="Alexandra Readhead" userId="2f78624b-c308-432a-a2ab-2d53bb41d63f" providerId="ADAL" clId="{19AF555B-F2A1-449B-8C9D-E250B2359E12}" dt="2023-03-13T13:24:33.972" v="2322" actId="47"/>
        <pc:sldMkLst>
          <pc:docMk/>
          <pc:sldMk cId="3901797630" sldId="606"/>
        </pc:sldMkLst>
      </pc:sldChg>
      <pc:sldChg chg="del">
        <pc:chgData name="Alexandra Readhead" userId="2f78624b-c308-432a-a2ab-2d53bb41d63f" providerId="ADAL" clId="{19AF555B-F2A1-449B-8C9D-E250B2359E12}" dt="2023-03-13T13:24:35.020" v="2324" actId="47"/>
        <pc:sldMkLst>
          <pc:docMk/>
          <pc:sldMk cId="2259355513" sldId="608"/>
        </pc:sldMkLst>
      </pc:sldChg>
      <pc:sldChg chg="del">
        <pc:chgData name="Alexandra Readhead" userId="2f78624b-c308-432a-a2ab-2d53bb41d63f" providerId="ADAL" clId="{19AF555B-F2A1-449B-8C9D-E250B2359E12}" dt="2023-03-13T13:24:53.812" v="2347" actId="47"/>
        <pc:sldMkLst>
          <pc:docMk/>
          <pc:sldMk cId="3013246500" sldId="610"/>
        </pc:sldMkLst>
      </pc:sldChg>
      <pc:sldChg chg="del">
        <pc:chgData name="Alexandra Readhead" userId="2f78624b-c308-432a-a2ab-2d53bb41d63f" providerId="ADAL" clId="{19AF555B-F2A1-449B-8C9D-E250B2359E12}" dt="2023-03-13T13:24:55.504" v="2354" actId="47"/>
        <pc:sldMkLst>
          <pc:docMk/>
          <pc:sldMk cId="4202835354" sldId="611"/>
        </pc:sldMkLst>
      </pc:sldChg>
      <pc:sldChg chg="del">
        <pc:chgData name="Alexandra Readhead" userId="2f78624b-c308-432a-a2ab-2d53bb41d63f" providerId="ADAL" clId="{19AF555B-F2A1-449B-8C9D-E250B2359E12}" dt="2023-03-13T13:24:49.763" v="2340" actId="47"/>
        <pc:sldMkLst>
          <pc:docMk/>
          <pc:sldMk cId="2009661217" sldId="613"/>
        </pc:sldMkLst>
      </pc:sldChg>
      <pc:sldChg chg="del">
        <pc:chgData name="Alexandra Readhead" userId="2f78624b-c308-432a-a2ab-2d53bb41d63f" providerId="ADAL" clId="{19AF555B-F2A1-449B-8C9D-E250B2359E12}" dt="2023-03-13T13:24:55.771" v="2355" actId="47"/>
        <pc:sldMkLst>
          <pc:docMk/>
          <pc:sldMk cId="1017342357" sldId="614"/>
        </pc:sldMkLst>
      </pc:sldChg>
      <pc:sldChg chg="del">
        <pc:chgData name="Alexandra Readhead" userId="2f78624b-c308-432a-a2ab-2d53bb41d63f" providerId="ADAL" clId="{19AF555B-F2A1-449B-8C9D-E250B2359E12}" dt="2023-03-13T13:24:40.290" v="2330" actId="47"/>
        <pc:sldMkLst>
          <pc:docMk/>
          <pc:sldMk cId="3191807629" sldId="617"/>
        </pc:sldMkLst>
      </pc:sldChg>
      <pc:sldChg chg="del">
        <pc:chgData name="Alexandra Readhead" userId="2f78624b-c308-432a-a2ab-2d53bb41d63f" providerId="ADAL" clId="{19AF555B-F2A1-449B-8C9D-E250B2359E12}" dt="2023-03-13T13:24:40.757" v="2331" actId="47"/>
        <pc:sldMkLst>
          <pc:docMk/>
          <pc:sldMk cId="986704538" sldId="618"/>
        </pc:sldMkLst>
      </pc:sldChg>
      <pc:sldChg chg="del">
        <pc:chgData name="Alexandra Readhead" userId="2f78624b-c308-432a-a2ab-2d53bb41d63f" providerId="ADAL" clId="{19AF555B-F2A1-449B-8C9D-E250B2359E12}" dt="2023-03-13T13:24:54.036" v="2348" actId="47"/>
        <pc:sldMkLst>
          <pc:docMk/>
          <pc:sldMk cId="3255497074" sldId="619"/>
        </pc:sldMkLst>
      </pc:sldChg>
      <pc:sldChg chg="del">
        <pc:chgData name="Alexandra Readhead" userId="2f78624b-c308-432a-a2ab-2d53bb41d63f" providerId="ADAL" clId="{19AF555B-F2A1-449B-8C9D-E250B2359E12}" dt="2023-03-13T13:24:56.049" v="2356" actId="47"/>
        <pc:sldMkLst>
          <pc:docMk/>
          <pc:sldMk cId="3469015340" sldId="620"/>
        </pc:sldMkLst>
      </pc:sldChg>
      <pc:sldChg chg="del">
        <pc:chgData name="Alexandra Readhead" userId="2f78624b-c308-432a-a2ab-2d53bb41d63f" providerId="ADAL" clId="{19AF555B-F2A1-449B-8C9D-E250B2359E12}" dt="2023-03-13T13:24:36.365" v="2326" actId="47"/>
        <pc:sldMkLst>
          <pc:docMk/>
          <pc:sldMk cId="3513676398" sldId="621"/>
        </pc:sldMkLst>
      </pc:sldChg>
      <pc:sldChg chg="del">
        <pc:chgData name="Alexandra Readhead" userId="2f78624b-c308-432a-a2ab-2d53bb41d63f" providerId="ADAL" clId="{19AF555B-F2A1-449B-8C9D-E250B2359E12}" dt="2023-03-13T13:24:37.818" v="2327" actId="47"/>
        <pc:sldMkLst>
          <pc:docMk/>
          <pc:sldMk cId="797000863" sldId="622"/>
        </pc:sldMkLst>
      </pc:sldChg>
      <pc:sldChg chg="del">
        <pc:chgData name="Alexandra Readhead" userId="2f78624b-c308-432a-a2ab-2d53bb41d63f" providerId="ADAL" clId="{19AF555B-F2A1-449B-8C9D-E250B2359E12}" dt="2023-03-13T13:24:38.834" v="2328" actId="47"/>
        <pc:sldMkLst>
          <pc:docMk/>
          <pc:sldMk cId="3419853066" sldId="623"/>
        </pc:sldMkLst>
      </pc:sldChg>
      <pc:sldChg chg="del">
        <pc:chgData name="Alexandra Readhead" userId="2f78624b-c308-432a-a2ab-2d53bb41d63f" providerId="ADAL" clId="{19AF555B-F2A1-449B-8C9D-E250B2359E12}" dt="2023-03-13T13:24:39.305" v="2329" actId="47"/>
        <pc:sldMkLst>
          <pc:docMk/>
          <pc:sldMk cId="2187686444" sldId="624"/>
        </pc:sldMkLst>
      </pc:sldChg>
      <pc:sldChg chg="del">
        <pc:chgData name="Alexandra Readhead" userId="2f78624b-c308-432a-a2ab-2d53bb41d63f" providerId="ADAL" clId="{19AF555B-F2A1-449B-8C9D-E250B2359E12}" dt="2023-03-13T13:24:53.550" v="2346" actId="47"/>
        <pc:sldMkLst>
          <pc:docMk/>
          <pc:sldMk cId="1336513396" sldId="625"/>
        </pc:sldMkLst>
      </pc:sldChg>
      <pc:sldChg chg="del">
        <pc:chgData name="Alexandra Readhead" userId="2f78624b-c308-432a-a2ab-2d53bb41d63f" providerId="ADAL" clId="{19AF555B-F2A1-449B-8C9D-E250B2359E12}" dt="2023-03-13T13:24:55.018" v="2352" actId="47"/>
        <pc:sldMkLst>
          <pc:docMk/>
          <pc:sldMk cId="3195315634" sldId="626"/>
        </pc:sldMkLst>
      </pc:sldChg>
      <pc:sldChg chg="del">
        <pc:chgData name="Alexandra Readhead" userId="2f78624b-c308-432a-a2ab-2d53bb41d63f" providerId="ADAL" clId="{19AF555B-F2A1-449B-8C9D-E250B2359E12}" dt="2023-03-13T13:25:59.675" v="2415" actId="47"/>
        <pc:sldMkLst>
          <pc:docMk/>
          <pc:sldMk cId="1673094994" sldId="628"/>
        </pc:sldMkLst>
      </pc:sldChg>
      <pc:sldChg chg="del">
        <pc:chgData name="Alexandra Readhead" userId="2f78624b-c308-432a-a2ab-2d53bb41d63f" providerId="ADAL" clId="{19AF555B-F2A1-449B-8C9D-E250B2359E12}" dt="2023-03-13T13:24:46.887" v="2334" actId="47"/>
        <pc:sldMkLst>
          <pc:docMk/>
          <pc:sldMk cId="702831573" sldId="630"/>
        </pc:sldMkLst>
      </pc:sldChg>
      <pc:sldChg chg="del">
        <pc:chgData name="Alexandra Readhead" userId="2f78624b-c308-432a-a2ab-2d53bb41d63f" providerId="ADAL" clId="{19AF555B-F2A1-449B-8C9D-E250B2359E12}" dt="2023-03-13T13:24:58.647" v="2362" actId="47"/>
        <pc:sldMkLst>
          <pc:docMk/>
          <pc:sldMk cId="13899122" sldId="633"/>
        </pc:sldMkLst>
      </pc:sldChg>
      <pc:sldChg chg="del">
        <pc:chgData name="Alexandra Readhead" userId="2f78624b-c308-432a-a2ab-2d53bb41d63f" providerId="ADAL" clId="{19AF555B-F2A1-449B-8C9D-E250B2359E12}" dt="2023-03-13T13:25:00.130" v="2365" actId="47"/>
        <pc:sldMkLst>
          <pc:docMk/>
          <pc:sldMk cId="1268694394" sldId="634"/>
        </pc:sldMkLst>
      </pc:sldChg>
      <pc:sldChg chg="del">
        <pc:chgData name="Alexandra Readhead" userId="2f78624b-c308-432a-a2ab-2d53bb41d63f" providerId="ADAL" clId="{19AF555B-F2A1-449B-8C9D-E250B2359E12}" dt="2023-03-13T13:25:00.555" v="2366" actId="47"/>
        <pc:sldMkLst>
          <pc:docMk/>
          <pc:sldMk cId="4051995322" sldId="635"/>
        </pc:sldMkLst>
      </pc:sldChg>
      <pc:sldChg chg="del">
        <pc:chgData name="Alexandra Readhead" userId="2f78624b-c308-432a-a2ab-2d53bb41d63f" providerId="ADAL" clId="{19AF555B-F2A1-449B-8C9D-E250B2359E12}" dt="2023-03-13T13:24:42.743" v="2332" actId="47"/>
        <pc:sldMkLst>
          <pc:docMk/>
          <pc:sldMk cId="2377036393" sldId="637"/>
        </pc:sldMkLst>
      </pc:sldChg>
      <pc:sldChg chg="del">
        <pc:chgData name="Alexandra Readhead" userId="2f78624b-c308-432a-a2ab-2d53bb41d63f" providerId="ADAL" clId="{19AF555B-F2A1-449B-8C9D-E250B2359E12}" dt="2023-03-13T13:24:45.996" v="2333" actId="47"/>
        <pc:sldMkLst>
          <pc:docMk/>
          <pc:sldMk cId="2730811136" sldId="640"/>
        </pc:sldMkLst>
      </pc:sldChg>
      <pc:sldChg chg="del">
        <pc:chgData name="Alexandra Readhead" userId="2f78624b-c308-432a-a2ab-2d53bb41d63f" providerId="ADAL" clId="{19AF555B-F2A1-449B-8C9D-E250B2359E12}" dt="2023-03-13T13:24:49.405" v="2339" actId="47"/>
        <pc:sldMkLst>
          <pc:docMk/>
          <pc:sldMk cId="2621226134" sldId="641"/>
        </pc:sldMkLst>
      </pc:sldChg>
      <pc:sldChg chg="del">
        <pc:chgData name="Alexandra Readhead" userId="2f78624b-c308-432a-a2ab-2d53bb41d63f" providerId="ADAL" clId="{19AF555B-F2A1-449B-8C9D-E250B2359E12}" dt="2023-03-13T13:27:16.950" v="2521" actId="47"/>
        <pc:sldMkLst>
          <pc:docMk/>
          <pc:sldMk cId="2323692400" sldId="643"/>
        </pc:sldMkLst>
      </pc:sldChg>
      <pc:sldChg chg="modSp mod">
        <pc:chgData name="Alexandra Readhead" userId="2f78624b-c308-432a-a2ab-2d53bb41d63f" providerId="ADAL" clId="{19AF555B-F2A1-449B-8C9D-E250B2359E12}" dt="2023-03-13T13:27:08.457" v="2520" actId="2711"/>
        <pc:sldMkLst>
          <pc:docMk/>
          <pc:sldMk cId="4035531943" sldId="644"/>
        </pc:sldMkLst>
        <pc:spChg chg="mod">
          <ac:chgData name="Alexandra Readhead" userId="2f78624b-c308-432a-a2ab-2d53bb41d63f" providerId="ADAL" clId="{19AF555B-F2A1-449B-8C9D-E250B2359E12}" dt="2023-03-13T13:27:08.457" v="2520" actId="2711"/>
          <ac:spMkLst>
            <pc:docMk/>
            <pc:sldMk cId="4035531943" sldId="644"/>
            <ac:spMk id="4" creationId="{D4E2D186-9092-B96B-2529-6F54A4448675}"/>
          </ac:spMkLst>
        </pc:spChg>
      </pc:sldChg>
      <pc:sldChg chg="modSp mod">
        <pc:chgData name="Alexandra Readhead" userId="2f78624b-c308-432a-a2ab-2d53bb41d63f" providerId="ADAL" clId="{19AF555B-F2A1-449B-8C9D-E250B2359E12}" dt="2023-03-13T13:13:14.610" v="1513" actId="20577"/>
        <pc:sldMkLst>
          <pc:docMk/>
          <pc:sldMk cId="1808128211" sldId="645"/>
        </pc:sldMkLst>
        <pc:spChg chg="mod">
          <ac:chgData name="Alexandra Readhead" userId="2f78624b-c308-432a-a2ab-2d53bb41d63f" providerId="ADAL" clId="{19AF555B-F2A1-449B-8C9D-E250B2359E12}" dt="2023-03-13T13:13:07.449" v="1484" actId="20577"/>
          <ac:spMkLst>
            <pc:docMk/>
            <pc:sldMk cId="1808128211" sldId="645"/>
            <ac:spMk id="2" creationId="{60E731FD-4929-9C1F-81F9-6523DA7F673E}"/>
          </ac:spMkLst>
        </pc:spChg>
        <pc:spChg chg="mod">
          <ac:chgData name="Alexandra Readhead" userId="2f78624b-c308-432a-a2ab-2d53bb41d63f" providerId="ADAL" clId="{19AF555B-F2A1-449B-8C9D-E250B2359E12}" dt="2023-03-13T13:13:14.610" v="1513" actId="20577"/>
          <ac:spMkLst>
            <pc:docMk/>
            <pc:sldMk cId="1808128211" sldId="645"/>
            <ac:spMk id="3" creationId="{AD40AD82-6D88-7FCF-2806-81BA3D60FFB5}"/>
          </ac:spMkLst>
        </pc:spChg>
      </pc:sldChg>
      <pc:sldChg chg="modSp mod">
        <pc:chgData name="Alexandra Readhead" userId="2f78624b-c308-432a-a2ab-2d53bb41d63f" providerId="ADAL" clId="{19AF555B-F2A1-449B-8C9D-E250B2359E12}" dt="2023-03-13T13:17:44.014" v="1852" actId="14100"/>
        <pc:sldMkLst>
          <pc:docMk/>
          <pc:sldMk cId="554409118" sldId="649"/>
        </pc:sldMkLst>
        <pc:spChg chg="mod">
          <ac:chgData name="Alexandra Readhead" userId="2f78624b-c308-432a-a2ab-2d53bb41d63f" providerId="ADAL" clId="{19AF555B-F2A1-449B-8C9D-E250B2359E12}" dt="2023-03-13T12:59:14.563" v="414" actId="20577"/>
          <ac:spMkLst>
            <pc:docMk/>
            <pc:sldMk cId="554409118" sldId="649"/>
            <ac:spMk id="2" creationId="{16E6F1C1-5484-9D0D-6282-92A34054F693}"/>
          </ac:spMkLst>
        </pc:spChg>
        <pc:spChg chg="mod">
          <ac:chgData name="Alexandra Readhead" userId="2f78624b-c308-432a-a2ab-2d53bb41d63f" providerId="ADAL" clId="{19AF555B-F2A1-449B-8C9D-E250B2359E12}" dt="2023-03-13T13:17:44.014" v="1852" actId="14100"/>
          <ac:spMkLst>
            <pc:docMk/>
            <pc:sldMk cId="554409118" sldId="649"/>
            <ac:spMk id="14" creationId="{C00DE8B1-01F6-411E-0042-705119EA1130}"/>
          </ac:spMkLst>
        </pc:spChg>
      </pc:sldChg>
      <pc:sldChg chg="addSp delSp modSp mod">
        <pc:chgData name="Alexandra Readhead" userId="2f78624b-c308-432a-a2ab-2d53bb41d63f" providerId="ADAL" clId="{19AF555B-F2A1-449B-8C9D-E250B2359E12}" dt="2023-03-13T12:58:02.691" v="337" actId="1076"/>
        <pc:sldMkLst>
          <pc:docMk/>
          <pc:sldMk cId="3887981121" sldId="650"/>
        </pc:sldMkLst>
        <pc:spChg chg="mod">
          <ac:chgData name="Alexandra Readhead" userId="2f78624b-c308-432a-a2ab-2d53bb41d63f" providerId="ADAL" clId="{19AF555B-F2A1-449B-8C9D-E250B2359E12}" dt="2023-03-13T12:55:08.877" v="178" actId="20577"/>
          <ac:spMkLst>
            <pc:docMk/>
            <pc:sldMk cId="3887981121" sldId="650"/>
            <ac:spMk id="2" creationId="{9B2CAFF3-5569-6B05-0527-5A8C7DE86216}"/>
          </ac:spMkLst>
        </pc:spChg>
        <pc:spChg chg="mod">
          <ac:chgData name="Alexandra Readhead" userId="2f78624b-c308-432a-a2ab-2d53bb41d63f" providerId="ADAL" clId="{19AF555B-F2A1-449B-8C9D-E250B2359E12}" dt="2023-03-13T12:55:12.958" v="190" actId="20577"/>
          <ac:spMkLst>
            <pc:docMk/>
            <pc:sldMk cId="3887981121" sldId="650"/>
            <ac:spMk id="3" creationId="{3916E17E-3C43-A8FE-9B75-8BBAEA187374}"/>
          </ac:spMkLst>
        </pc:spChg>
        <pc:spChg chg="add del mod">
          <ac:chgData name="Alexandra Readhead" userId="2f78624b-c308-432a-a2ab-2d53bb41d63f" providerId="ADAL" clId="{19AF555B-F2A1-449B-8C9D-E250B2359E12}" dt="2023-03-13T12:55:24.161" v="193" actId="478"/>
          <ac:spMkLst>
            <pc:docMk/>
            <pc:sldMk cId="3887981121" sldId="650"/>
            <ac:spMk id="8" creationId="{A4B201F3-2619-3B1F-D6FD-9F0003C9BF71}"/>
          </ac:spMkLst>
        </pc:spChg>
        <pc:graphicFrameChg chg="del">
          <ac:chgData name="Alexandra Readhead" userId="2f78624b-c308-432a-a2ab-2d53bb41d63f" providerId="ADAL" clId="{19AF555B-F2A1-449B-8C9D-E250B2359E12}" dt="2023-03-13T12:55:21.894" v="192" actId="478"/>
          <ac:graphicFrameMkLst>
            <pc:docMk/>
            <pc:sldMk cId="3887981121" sldId="650"/>
            <ac:graphicFrameMk id="5" creationId="{0AD7A53E-18DD-E838-44DD-91C5268F8F86}"/>
          </ac:graphicFrameMkLst>
        </pc:graphicFrameChg>
        <pc:picChg chg="add mod">
          <ac:chgData name="Alexandra Readhead" userId="2f78624b-c308-432a-a2ab-2d53bb41d63f" providerId="ADAL" clId="{19AF555B-F2A1-449B-8C9D-E250B2359E12}" dt="2023-03-13T12:58:02.691" v="337" actId="1076"/>
          <ac:picMkLst>
            <pc:docMk/>
            <pc:sldMk cId="3887981121" sldId="650"/>
            <ac:picMk id="6" creationId="{C2A34136-4E1D-B8C6-0DAB-1027FDF7465E}"/>
          </ac:picMkLst>
        </pc:picChg>
      </pc:sldChg>
      <pc:sldChg chg="del">
        <pc:chgData name="Alexandra Readhead" userId="2f78624b-c308-432a-a2ab-2d53bb41d63f" providerId="ADAL" clId="{19AF555B-F2A1-449B-8C9D-E250B2359E12}" dt="2023-03-13T13:24:32.909" v="2320" actId="47"/>
        <pc:sldMkLst>
          <pc:docMk/>
          <pc:sldMk cId="1216484789" sldId="651"/>
        </pc:sldMkLst>
      </pc:sldChg>
      <pc:sldChg chg="del">
        <pc:chgData name="Alexandra Readhead" userId="2f78624b-c308-432a-a2ab-2d53bb41d63f" providerId="ADAL" clId="{19AF555B-F2A1-449B-8C9D-E250B2359E12}" dt="2023-03-13T13:24:33.395" v="2321" actId="47"/>
        <pc:sldMkLst>
          <pc:docMk/>
          <pc:sldMk cId="2562545694" sldId="652"/>
        </pc:sldMkLst>
      </pc:sldChg>
      <pc:sldChg chg="del">
        <pc:chgData name="Alexandra Readhead" userId="2f78624b-c308-432a-a2ab-2d53bb41d63f" providerId="ADAL" clId="{19AF555B-F2A1-449B-8C9D-E250B2359E12}" dt="2023-03-13T12:54:41.664" v="155" actId="47"/>
        <pc:sldMkLst>
          <pc:docMk/>
          <pc:sldMk cId="656690954" sldId="656"/>
        </pc:sldMkLst>
      </pc:sldChg>
      <pc:sldChg chg="modSp mod">
        <pc:chgData name="Alexandra Readhead" userId="2f78624b-c308-432a-a2ab-2d53bb41d63f" providerId="ADAL" clId="{19AF555B-F2A1-449B-8C9D-E250B2359E12}" dt="2023-03-13T13:16:36.476" v="1824" actId="20577"/>
        <pc:sldMkLst>
          <pc:docMk/>
          <pc:sldMk cId="1501097860" sldId="657"/>
        </pc:sldMkLst>
        <pc:spChg chg="mod">
          <ac:chgData name="Alexandra Readhead" userId="2f78624b-c308-432a-a2ab-2d53bb41d63f" providerId="ADAL" clId="{19AF555B-F2A1-449B-8C9D-E250B2359E12}" dt="2023-03-13T13:16:36.476" v="1824" actId="20577"/>
          <ac:spMkLst>
            <pc:docMk/>
            <pc:sldMk cId="1501097860" sldId="657"/>
            <ac:spMk id="4" creationId="{7352C49A-2283-A636-25DF-B056ED30BE39}"/>
          </ac:spMkLst>
        </pc:spChg>
      </pc:sldChg>
      <pc:sldChg chg="addSp delSp modSp mod">
        <pc:chgData name="Alexandra Readhead" userId="2f78624b-c308-432a-a2ab-2d53bb41d63f" providerId="ADAL" clId="{19AF555B-F2A1-449B-8C9D-E250B2359E12}" dt="2023-03-13T12:58:16.965" v="340" actId="478"/>
        <pc:sldMkLst>
          <pc:docMk/>
          <pc:sldMk cId="1835191308" sldId="658"/>
        </pc:sldMkLst>
        <pc:picChg chg="add del mod">
          <ac:chgData name="Alexandra Readhead" userId="2f78624b-c308-432a-a2ab-2d53bb41d63f" providerId="ADAL" clId="{19AF555B-F2A1-449B-8C9D-E250B2359E12}" dt="2023-03-13T12:58:16.965" v="340" actId="478"/>
          <ac:picMkLst>
            <pc:docMk/>
            <pc:sldMk cId="1835191308" sldId="658"/>
            <ac:picMk id="8" creationId="{B26C7A2E-9CB0-F50C-BD3B-C80F671C3EEF}"/>
          </ac:picMkLst>
        </pc:picChg>
      </pc:sldChg>
      <pc:sldChg chg="addSp delSp modSp mod">
        <pc:chgData name="Alexandra Readhead" userId="2f78624b-c308-432a-a2ab-2d53bb41d63f" providerId="ADAL" clId="{19AF555B-F2A1-449B-8C9D-E250B2359E12}" dt="2023-03-13T13:17:15.003" v="1845" actId="20577"/>
        <pc:sldMkLst>
          <pc:docMk/>
          <pc:sldMk cId="1545919794" sldId="659"/>
        </pc:sldMkLst>
        <pc:spChg chg="del">
          <ac:chgData name="Alexandra Readhead" userId="2f78624b-c308-432a-a2ab-2d53bb41d63f" providerId="ADAL" clId="{19AF555B-F2A1-449B-8C9D-E250B2359E12}" dt="2023-03-13T13:16:46.105" v="1825" actId="478"/>
          <ac:spMkLst>
            <pc:docMk/>
            <pc:sldMk cId="1545919794" sldId="659"/>
            <ac:spMk id="3" creationId="{0DAC618E-4591-D838-DB4E-EB46F91AB9D1}"/>
          </ac:spMkLst>
        </pc:spChg>
        <pc:spChg chg="mod">
          <ac:chgData name="Alexandra Readhead" userId="2f78624b-c308-432a-a2ab-2d53bb41d63f" providerId="ADAL" clId="{19AF555B-F2A1-449B-8C9D-E250B2359E12}" dt="2023-03-13T13:17:15.003" v="1845" actId="20577"/>
          <ac:spMkLst>
            <pc:docMk/>
            <pc:sldMk cId="1545919794" sldId="659"/>
            <ac:spMk id="4" creationId="{C240653A-5F7F-1004-6ABD-65F7B471F418}"/>
          </ac:spMkLst>
        </pc:spChg>
        <pc:spChg chg="add del mod">
          <ac:chgData name="Alexandra Readhead" userId="2f78624b-c308-432a-a2ab-2d53bb41d63f" providerId="ADAL" clId="{19AF555B-F2A1-449B-8C9D-E250B2359E12}" dt="2023-03-13T13:16:48.510" v="1826" actId="478"/>
          <ac:spMkLst>
            <pc:docMk/>
            <pc:sldMk cId="1545919794" sldId="659"/>
            <ac:spMk id="6" creationId="{BEAE83E1-4BFD-5921-4516-32820DC3132D}"/>
          </ac:spMkLst>
        </pc:spChg>
      </pc:sldChg>
      <pc:sldChg chg="modSp new del mod">
        <pc:chgData name="Alexandra Readhead" userId="2f78624b-c308-432a-a2ab-2d53bb41d63f" providerId="ADAL" clId="{19AF555B-F2A1-449B-8C9D-E250B2359E12}" dt="2023-03-13T12:54:07.835" v="90" actId="47"/>
        <pc:sldMkLst>
          <pc:docMk/>
          <pc:sldMk cId="519866854" sldId="660"/>
        </pc:sldMkLst>
        <pc:spChg chg="mod">
          <ac:chgData name="Alexandra Readhead" userId="2f78624b-c308-432a-a2ab-2d53bb41d63f" providerId="ADAL" clId="{19AF555B-F2A1-449B-8C9D-E250B2359E12}" dt="2023-03-13T12:54:04.020" v="89" actId="20577"/>
          <ac:spMkLst>
            <pc:docMk/>
            <pc:sldMk cId="519866854" sldId="660"/>
            <ac:spMk id="2" creationId="{33AC1CE1-AEEF-9B02-5131-A51DEBC8A8ED}"/>
          </ac:spMkLst>
        </pc:spChg>
      </pc:sldChg>
      <pc:sldChg chg="addSp delSp modSp new mod">
        <pc:chgData name="Alexandra Readhead" userId="2f78624b-c308-432a-a2ab-2d53bb41d63f" providerId="ADAL" clId="{19AF555B-F2A1-449B-8C9D-E250B2359E12}" dt="2023-03-13T13:17:59.879" v="1876" actId="20577"/>
        <pc:sldMkLst>
          <pc:docMk/>
          <pc:sldMk cId="558301169" sldId="660"/>
        </pc:sldMkLst>
        <pc:spChg chg="mod">
          <ac:chgData name="Alexandra Readhead" userId="2f78624b-c308-432a-a2ab-2d53bb41d63f" providerId="ADAL" clId="{19AF555B-F2A1-449B-8C9D-E250B2359E12}" dt="2023-03-13T12:56:10.110" v="276" actId="20577"/>
          <ac:spMkLst>
            <pc:docMk/>
            <pc:sldMk cId="558301169" sldId="660"/>
            <ac:spMk id="2" creationId="{52C18EC5-C799-998F-FBF6-7EDECD55F246}"/>
          </ac:spMkLst>
        </pc:spChg>
        <pc:spChg chg="del mod">
          <ac:chgData name="Alexandra Readhead" userId="2f78624b-c308-432a-a2ab-2d53bb41d63f" providerId="ADAL" clId="{19AF555B-F2A1-449B-8C9D-E250B2359E12}" dt="2023-03-13T12:57:26.355" v="330" actId="478"/>
          <ac:spMkLst>
            <pc:docMk/>
            <pc:sldMk cId="558301169" sldId="660"/>
            <ac:spMk id="3" creationId="{035A67F9-6C33-11BF-577D-39985AE22496}"/>
          </ac:spMkLst>
        </pc:spChg>
        <pc:spChg chg="del">
          <ac:chgData name="Alexandra Readhead" userId="2f78624b-c308-432a-a2ab-2d53bb41d63f" providerId="ADAL" clId="{19AF555B-F2A1-449B-8C9D-E250B2359E12}" dt="2023-03-13T12:56:12.278" v="277" actId="478"/>
          <ac:spMkLst>
            <pc:docMk/>
            <pc:sldMk cId="558301169" sldId="660"/>
            <ac:spMk id="4" creationId="{C2F731F9-BC04-0ABD-D8B1-3D5F44954A0C}"/>
          </ac:spMkLst>
        </pc:spChg>
        <pc:spChg chg="add mod">
          <ac:chgData name="Alexandra Readhead" userId="2f78624b-c308-432a-a2ab-2d53bb41d63f" providerId="ADAL" clId="{19AF555B-F2A1-449B-8C9D-E250B2359E12}" dt="2023-03-13T13:17:59.879" v="1876" actId="20577"/>
          <ac:spMkLst>
            <pc:docMk/>
            <pc:sldMk cId="558301169" sldId="660"/>
            <ac:spMk id="7" creationId="{82DC8AE9-8755-214C-6473-7418F3702AFD}"/>
          </ac:spMkLst>
        </pc:spChg>
        <pc:spChg chg="add del mod">
          <ac:chgData name="Alexandra Readhead" userId="2f78624b-c308-432a-a2ab-2d53bb41d63f" providerId="ADAL" clId="{19AF555B-F2A1-449B-8C9D-E250B2359E12}" dt="2023-03-13T12:57:29.071" v="331" actId="478"/>
          <ac:spMkLst>
            <pc:docMk/>
            <pc:sldMk cId="558301169" sldId="660"/>
            <ac:spMk id="9" creationId="{436F4E44-2DC6-159A-82F4-5684EBB0BFFC}"/>
          </ac:spMkLst>
        </pc:spChg>
        <pc:graphicFrameChg chg="add del mod modGraphic">
          <ac:chgData name="Alexandra Readhead" userId="2f78624b-c308-432a-a2ab-2d53bb41d63f" providerId="ADAL" clId="{19AF555B-F2A1-449B-8C9D-E250B2359E12}" dt="2023-03-13T12:57:26.355" v="330" actId="478"/>
          <ac:graphicFrameMkLst>
            <pc:docMk/>
            <pc:sldMk cId="558301169" sldId="660"/>
            <ac:graphicFrameMk id="5" creationId="{43155C2D-B114-8119-113E-90E92B0FA974}"/>
          </ac:graphicFrameMkLst>
        </pc:graphicFrameChg>
        <pc:picChg chg="add mod">
          <ac:chgData name="Alexandra Readhead" userId="2f78624b-c308-432a-a2ab-2d53bb41d63f" providerId="ADAL" clId="{19AF555B-F2A1-449B-8C9D-E250B2359E12}" dt="2023-03-13T12:57:47.341" v="334" actId="1076"/>
          <ac:picMkLst>
            <pc:docMk/>
            <pc:sldMk cId="558301169" sldId="660"/>
            <ac:picMk id="10" creationId="{1A8DCA2D-A4BE-CE93-D42D-509730E13C0A}"/>
          </ac:picMkLst>
        </pc:picChg>
      </pc:sldChg>
      <pc:sldChg chg="addSp delSp modSp add mod">
        <pc:chgData name="Alexandra Readhead" userId="2f78624b-c308-432a-a2ab-2d53bb41d63f" providerId="ADAL" clId="{19AF555B-F2A1-449B-8C9D-E250B2359E12}" dt="2023-03-13T13:09:45.628" v="907" actId="20577"/>
        <pc:sldMkLst>
          <pc:docMk/>
          <pc:sldMk cId="3751996820" sldId="661"/>
        </pc:sldMkLst>
        <pc:spChg chg="mod">
          <ac:chgData name="Alexandra Readhead" userId="2f78624b-c308-432a-a2ab-2d53bb41d63f" providerId="ADAL" clId="{19AF555B-F2A1-449B-8C9D-E250B2359E12}" dt="2023-03-13T12:59:25.776" v="441" actId="20577"/>
          <ac:spMkLst>
            <pc:docMk/>
            <pc:sldMk cId="3751996820" sldId="661"/>
            <ac:spMk id="2" creationId="{16E6F1C1-5484-9D0D-6282-92A34054F693}"/>
          </ac:spMkLst>
        </pc:spChg>
        <pc:spChg chg="add mod">
          <ac:chgData name="Alexandra Readhead" userId="2f78624b-c308-432a-a2ab-2d53bb41d63f" providerId="ADAL" clId="{19AF555B-F2A1-449B-8C9D-E250B2359E12}" dt="2023-03-13T13:09:45.628" v="907" actId="20577"/>
          <ac:spMkLst>
            <pc:docMk/>
            <pc:sldMk cId="3751996820" sldId="661"/>
            <ac:spMk id="5" creationId="{CD85CDC9-5921-4D64-D095-C0DF3FD548EB}"/>
          </ac:spMkLst>
        </pc:spChg>
        <pc:spChg chg="del">
          <ac:chgData name="Alexandra Readhead" userId="2f78624b-c308-432a-a2ab-2d53bb41d63f" providerId="ADAL" clId="{19AF555B-F2A1-449B-8C9D-E250B2359E12}" dt="2023-03-13T13:07:27.056" v="849" actId="478"/>
          <ac:spMkLst>
            <pc:docMk/>
            <pc:sldMk cId="3751996820" sldId="661"/>
            <ac:spMk id="10" creationId="{857D3AF0-8EC7-4386-EF5D-990CA8ADCF38}"/>
          </ac:spMkLst>
        </pc:spChg>
        <pc:spChg chg="del">
          <ac:chgData name="Alexandra Readhead" userId="2f78624b-c308-432a-a2ab-2d53bb41d63f" providerId="ADAL" clId="{19AF555B-F2A1-449B-8C9D-E250B2359E12}" dt="2023-03-13T13:07:27.056" v="849" actId="478"/>
          <ac:spMkLst>
            <pc:docMk/>
            <pc:sldMk cId="3751996820" sldId="661"/>
            <ac:spMk id="14" creationId="{C00DE8B1-01F6-411E-0042-705119EA1130}"/>
          </ac:spMkLst>
        </pc:spChg>
        <pc:picChg chg="add mod">
          <ac:chgData name="Alexandra Readhead" userId="2f78624b-c308-432a-a2ab-2d53bb41d63f" providerId="ADAL" clId="{19AF555B-F2A1-449B-8C9D-E250B2359E12}" dt="2023-03-13T13:07:42.472" v="851" actId="14100"/>
          <ac:picMkLst>
            <pc:docMk/>
            <pc:sldMk cId="3751996820" sldId="661"/>
            <ac:picMk id="3" creationId="{88E20FFF-2CC0-628F-40B2-4DDA023EB521}"/>
          </ac:picMkLst>
        </pc:picChg>
        <pc:picChg chg="add mod">
          <ac:chgData name="Alexandra Readhead" userId="2f78624b-c308-432a-a2ab-2d53bb41d63f" providerId="ADAL" clId="{19AF555B-F2A1-449B-8C9D-E250B2359E12}" dt="2023-03-13T13:07:53.638" v="856" actId="1076"/>
          <ac:picMkLst>
            <pc:docMk/>
            <pc:sldMk cId="3751996820" sldId="661"/>
            <ac:picMk id="4" creationId="{B182EA4A-CD3F-3932-F1BE-F799EAA5EABA}"/>
          </ac:picMkLst>
        </pc:picChg>
        <pc:picChg chg="del">
          <ac:chgData name="Alexandra Readhead" userId="2f78624b-c308-432a-a2ab-2d53bb41d63f" providerId="ADAL" clId="{19AF555B-F2A1-449B-8C9D-E250B2359E12}" dt="2023-03-13T12:59:34.624" v="442" actId="478"/>
          <ac:picMkLst>
            <pc:docMk/>
            <pc:sldMk cId="3751996820" sldId="661"/>
            <ac:picMk id="11" creationId="{6450A28D-6DF0-DE97-B778-0AFB4AF074E6}"/>
          </ac:picMkLst>
        </pc:picChg>
        <pc:picChg chg="del">
          <ac:chgData name="Alexandra Readhead" userId="2f78624b-c308-432a-a2ab-2d53bb41d63f" providerId="ADAL" clId="{19AF555B-F2A1-449B-8C9D-E250B2359E12}" dt="2023-03-13T12:59:50.769" v="446" actId="478"/>
          <ac:picMkLst>
            <pc:docMk/>
            <pc:sldMk cId="3751996820" sldId="661"/>
            <ac:picMk id="12" creationId="{8F2EFCCE-E088-348A-6E62-19D061BDD750}"/>
          </ac:picMkLst>
        </pc:picChg>
      </pc:sldChg>
      <pc:sldChg chg="addSp delSp modSp add mod">
        <pc:chgData name="Alexandra Readhead" userId="2f78624b-c308-432a-a2ab-2d53bb41d63f" providerId="ADAL" clId="{19AF555B-F2A1-449B-8C9D-E250B2359E12}" dt="2023-03-13T13:18:17.991" v="1893" actId="20577"/>
        <pc:sldMkLst>
          <pc:docMk/>
          <pc:sldMk cId="1321356005" sldId="662"/>
        </pc:sldMkLst>
        <pc:spChg chg="mod">
          <ac:chgData name="Alexandra Readhead" userId="2f78624b-c308-432a-a2ab-2d53bb41d63f" providerId="ADAL" clId="{19AF555B-F2A1-449B-8C9D-E250B2359E12}" dt="2023-03-13T13:18:12.201" v="1891" actId="20577"/>
          <ac:spMkLst>
            <pc:docMk/>
            <pc:sldMk cId="1321356005" sldId="662"/>
            <ac:spMk id="2" creationId="{610533CD-0D82-5418-CE5D-DDA3D709B44C}"/>
          </ac:spMkLst>
        </pc:spChg>
        <pc:spChg chg="del">
          <ac:chgData name="Alexandra Readhead" userId="2f78624b-c308-432a-a2ab-2d53bb41d63f" providerId="ADAL" clId="{19AF555B-F2A1-449B-8C9D-E250B2359E12}" dt="2023-03-13T13:18:05.644" v="1877" actId="478"/>
          <ac:spMkLst>
            <pc:docMk/>
            <pc:sldMk cId="1321356005" sldId="662"/>
            <ac:spMk id="3" creationId="{0DAC618E-4591-D838-DB4E-EB46F91AB9D1}"/>
          </ac:spMkLst>
        </pc:spChg>
        <pc:spChg chg="mod">
          <ac:chgData name="Alexandra Readhead" userId="2f78624b-c308-432a-a2ab-2d53bb41d63f" providerId="ADAL" clId="{19AF555B-F2A1-449B-8C9D-E250B2359E12}" dt="2023-03-13T13:18:17.991" v="1893" actId="20577"/>
          <ac:spMkLst>
            <pc:docMk/>
            <pc:sldMk cId="1321356005" sldId="662"/>
            <ac:spMk id="4" creationId="{C240653A-5F7F-1004-6ABD-65F7B471F418}"/>
          </ac:spMkLst>
        </pc:spChg>
        <pc:spChg chg="add del mod">
          <ac:chgData name="Alexandra Readhead" userId="2f78624b-c308-432a-a2ab-2d53bb41d63f" providerId="ADAL" clId="{19AF555B-F2A1-449B-8C9D-E250B2359E12}" dt="2023-03-13T13:18:07.823" v="1878" actId="478"/>
          <ac:spMkLst>
            <pc:docMk/>
            <pc:sldMk cId="1321356005" sldId="662"/>
            <ac:spMk id="6" creationId="{5FF796C7-7C1F-4D82-E2DE-CAE6169693B9}"/>
          </ac:spMkLst>
        </pc:spChg>
      </pc:sldChg>
      <pc:sldChg chg="modSp new mod">
        <pc:chgData name="Alexandra Readhead" userId="2f78624b-c308-432a-a2ab-2d53bb41d63f" providerId="ADAL" clId="{19AF555B-F2A1-449B-8C9D-E250B2359E12}" dt="2023-03-13T13:18:53.228" v="1975" actId="27636"/>
        <pc:sldMkLst>
          <pc:docMk/>
          <pc:sldMk cId="3107669758" sldId="663"/>
        </pc:sldMkLst>
        <pc:spChg chg="mod">
          <ac:chgData name="Alexandra Readhead" userId="2f78624b-c308-432a-a2ab-2d53bb41d63f" providerId="ADAL" clId="{19AF555B-F2A1-449B-8C9D-E250B2359E12}" dt="2023-03-13T13:18:31.120" v="1911" actId="20577"/>
          <ac:spMkLst>
            <pc:docMk/>
            <pc:sldMk cId="3107669758" sldId="663"/>
            <ac:spMk id="2" creationId="{2CDE7DBE-D400-3E2E-4040-C2C880770337}"/>
          </ac:spMkLst>
        </pc:spChg>
        <pc:spChg chg="mod">
          <ac:chgData name="Alexandra Readhead" userId="2f78624b-c308-432a-a2ab-2d53bb41d63f" providerId="ADAL" clId="{19AF555B-F2A1-449B-8C9D-E250B2359E12}" dt="2023-03-13T13:12:40.979" v="1453" actId="20577"/>
          <ac:spMkLst>
            <pc:docMk/>
            <pc:sldMk cId="3107669758" sldId="663"/>
            <ac:spMk id="3" creationId="{C76E9A78-B0AB-AABD-91B2-215EA76ACFA2}"/>
          </ac:spMkLst>
        </pc:spChg>
        <pc:spChg chg="mod">
          <ac:chgData name="Alexandra Readhead" userId="2f78624b-c308-432a-a2ab-2d53bb41d63f" providerId="ADAL" clId="{19AF555B-F2A1-449B-8C9D-E250B2359E12}" dt="2023-03-13T13:18:53.228" v="1975" actId="27636"/>
          <ac:spMkLst>
            <pc:docMk/>
            <pc:sldMk cId="3107669758" sldId="663"/>
            <ac:spMk id="4" creationId="{ED74EE20-9C82-447A-37F9-5CD1453F95DF}"/>
          </ac:spMkLst>
        </pc:spChg>
      </pc:sldChg>
      <pc:sldChg chg="add">
        <pc:chgData name="Alexandra Readhead" userId="2f78624b-c308-432a-a2ab-2d53bb41d63f" providerId="ADAL" clId="{19AF555B-F2A1-449B-8C9D-E250B2359E12}" dt="2023-03-13T13:19:44.719" v="1977"/>
        <pc:sldMkLst>
          <pc:docMk/>
          <pc:sldMk cId="386312256" sldId="1746"/>
        </pc:sldMkLst>
      </pc:sldChg>
      <pc:sldChg chg="add">
        <pc:chgData name="Alexandra Readhead" userId="2f78624b-c308-432a-a2ab-2d53bb41d63f" providerId="ADAL" clId="{19AF555B-F2A1-449B-8C9D-E250B2359E12}" dt="2023-03-13T13:19:37.979" v="1976"/>
        <pc:sldMkLst>
          <pc:docMk/>
          <pc:sldMk cId="1432509924" sldId="1831"/>
        </pc:sldMkLst>
      </pc:sldChg>
      <pc:sldChg chg="modSp new mod">
        <pc:chgData name="Alexandra Readhead" userId="2f78624b-c308-432a-a2ab-2d53bb41d63f" providerId="ADAL" clId="{19AF555B-F2A1-449B-8C9D-E250B2359E12}" dt="2023-03-13T13:22:06.883" v="2149" actId="20577"/>
        <pc:sldMkLst>
          <pc:docMk/>
          <pc:sldMk cId="3252521210" sldId="1832"/>
        </pc:sldMkLst>
        <pc:spChg chg="mod">
          <ac:chgData name="Alexandra Readhead" userId="2f78624b-c308-432a-a2ab-2d53bb41d63f" providerId="ADAL" clId="{19AF555B-F2A1-449B-8C9D-E250B2359E12}" dt="2023-03-13T13:20:35.310" v="2028" actId="20577"/>
          <ac:spMkLst>
            <pc:docMk/>
            <pc:sldMk cId="3252521210" sldId="1832"/>
            <ac:spMk id="2" creationId="{94C9D68C-0803-5678-2389-E379635AA757}"/>
          </ac:spMkLst>
        </pc:spChg>
        <pc:spChg chg="mod">
          <ac:chgData name="Alexandra Readhead" userId="2f78624b-c308-432a-a2ab-2d53bb41d63f" providerId="ADAL" clId="{19AF555B-F2A1-449B-8C9D-E250B2359E12}" dt="2023-03-13T13:22:06.883" v="2149" actId="20577"/>
          <ac:spMkLst>
            <pc:docMk/>
            <pc:sldMk cId="3252521210" sldId="1832"/>
            <ac:spMk id="3" creationId="{27F4BCB9-D622-6DB3-550E-982265C6EF4F}"/>
          </ac:spMkLst>
        </pc:spChg>
        <pc:spChg chg="mod">
          <ac:chgData name="Alexandra Readhead" userId="2f78624b-c308-432a-a2ab-2d53bb41d63f" providerId="ADAL" clId="{19AF555B-F2A1-449B-8C9D-E250B2359E12}" dt="2023-03-13T13:21:35.408" v="2064" actId="20577"/>
          <ac:spMkLst>
            <pc:docMk/>
            <pc:sldMk cId="3252521210" sldId="1832"/>
            <ac:spMk id="4" creationId="{1C5D05B4-5945-091F-AAA6-ACC1EE1D6E50}"/>
          </ac:spMkLst>
        </pc:spChg>
      </pc:sldChg>
      <pc:sldChg chg="addSp delSp modSp new del mod">
        <pc:chgData name="Alexandra Readhead" userId="2f78624b-c308-432a-a2ab-2d53bb41d63f" providerId="ADAL" clId="{19AF555B-F2A1-449B-8C9D-E250B2359E12}" dt="2023-03-13T13:25:25.122" v="2373" actId="47"/>
        <pc:sldMkLst>
          <pc:docMk/>
          <pc:sldMk cId="2387601451" sldId="1833"/>
        </pc:sldMkLst>
        <pc:spChg chg="mod">
          <ac:chgData name="Alexandra Readhead" userId="2f78624b-c308-432a-a2ab-2d53bb41d63f" providerId="ADAL" clId="{19AF555B-F2A1-449B-8C9D-E250B2359E12}" dt="2023-03-13T13:22:30.523" v="2190" actId="20577"/>
          <ac:spMkLst>
            <pc:docMk/>
            <pc:sldMk cId="2387601451" sldId="1833"/>
            <ac:spMk id="2" creationId="{AD50D93F-6A86-9563-CA96-CCE6B913091E}"/>
          </ac:spMkLst>
        </pc:spChg>
        <pc:spChg chg="del">
          <ac:chgData name="Alexandra Readhead" userId="2f78624b-c308-432a-a2ab-2d53bb41d63f" providerId="ADAL" clId="{19AF555B-F2A1-449B-8C9D-E250B2359E12}" dt="2023-03-13T13:22:33.055" v="2191" actId="478"/>
          <ac:spMkLst>
            <pc:docMk/>
            <pc:sldMk cId="2387601451" sldId="1833"/>
            <ac:spMk id="4" creationId="{9649F667-292C-701D-05A1-AAA8417B59DE}"/>
          </ac:spMkLst>
        </pc:spChg>
        <pc:spChg chg="add del mod">
          <ac:chgData name="Alexandra Readhead" userId="2f78624b-c308-432a-a2ab-2d53bb41d63f" providerId="ADAL" clId="{19AF555B-F2A1-449B-8C9D-E250B2359E12}" dt="2023-03-13T13:22:39.653" v="2193" actId="478"/>
          <ac:spMkLst>
            <pc:docMk/>
            <pc:sldMk cId="2387601451" sldId="1833"/>
            <ac:spMk id="5" creationId="{053B74D6-2AF0-2A01-70E6-A5DD3CFAEFF3}"/>
          </ac:spMkLst>
        </pc:spChg>
      </pc:sldChg>
      <pc:sldChg chg="delSp modSp new mod">
        <pc:chgData name="Alexandra Readhead" userId="2f78624b-c308-432a-a2ab-2d53bb41d63f" providerId="ADAL" clId="{19AF555B-F2A1-449B-8C9D-E250B2359E12}" dt="2023-03-13T13:28:58.065" v="2697" actId="113"/>
        <pc:sldMkLst>
          <pc:docMk/>
          <pc:sldMk cId="2637518539" sldId="1834"/>
        </pc:sldMkLst>
        <pc:spChg chg="mod">
          <ac:chgData name="Alexandra Readhead" userId="2f78624b-c308-432a-a2ab-2d53bb41d63f" providerId="ADAL" clId="{19AF555B-F2A1-449B-8C9D-E250B2359E12}" dt="2023-03-13T13:23:46.329" v="2277" actId="20577"/>
          <ac:spMkLst>
            <pc:docMk/>
            <pc:sldMk cId="2637518539" sldId="1834"/>
            <ac:spMk id="2" creationId="{38E61DB0-D531-A0B3-EE94-36788C1ABFA6}"/>
          </ac:spMkLst>
        </pc:spChg>
        <pc:spChg chg="del">
          <ac:chgData name="Alexandra Readhead" userId="2f78624b-c308-432a-a2ab-2d53bb41d63f" providerId="ADAL" clId="{19AF555B-F2A1-449B-8C9D-E250B2359E12}" dt="2023-03-13T13:27:36.245" v="2522" actId="478"/>
          <ac:spMkLst>
            <pc:docMk/>
            <pc:sldMk cId="2637518539" sldId="1834"/>
            <ac:spMk id="3" creationId="{ECE12A86-7804-90C7-4DFB-6B4F4A43FB93}"/>
          </ac:spMkLst>
        </pc:spChg>
        <pc:spChg chg="mod">
          <ac:chgData name="Alexandra Readhead" userId="2f78624b-c308-432a-a2ab-2d53bb41d63f" providerId="ADAL" clId="{19AF555B-F2A1-449B-8C9D-E250B2359E12}" dt="2023-03-13T13:28:58.065" v="2697" actId="113"/>
          <ac:spMkLst>
            <pc:docMk/>
            <pc:sldMk cId="2637518539" sldId="1834"/>
            <ac:spMk id="4" creationId="{56B45C53-F9C0-21F7-9CD3-BA062BF77266}"/>
          </ac:spMkLst>
        </pc:spChg>
      </pc:sldChg>
      <pc:sldChg chg="modSp new mod">
        <pc:chgData name="Alexandra Readhead" userId="2f78624b-c308-432a-a2ab-2d53bb41d63f" providerId="ADAL" clId="{19AF555B-F2A1-449B-8C9D-E250B2359E12}" dt="2023-03-13T13:24:21.082" v="2318" actId="27636"/>
        <pc:sldMkLst>
          <pc:docMk/>
          <pc:sldMk cId="413345996" sldId="1835"/>
        </pc:sldMkLst>
        <pc:spChg chg="mod">
          <ac:chgData name="Alexandra Readhead" userId="2f78624b-c308-432a-a2ab-2d53bb41d63f" providerId="ADAL" clId="{19AF555B-F2A1-449B-8C9D-E250B2359E12}" dt="2023-03-13T13:24:19.197" v="2316" actId="20577"/>
          <ac:spMkLst>
            <pc:docMk/>
            <pc:sldMk cId="413345996" sldId="1835"/>
            <ac:spMk id="2" creationId="{189E0191-2FAE-7C69-E1CF-E6CE6CDF2041}"/>
          </ac:spMkLst>
        </pc:spChg>
        <pc:spChg chg="mod">
          <ac:chgData name="Alexandra Readhead" userId="2f78624b-c308-432a-a2ab-2d53bb41d63f" providerId="ADAL" clId="{19AF555B-F2A1-449B-8C9D-E250B2359E12}" dt="2023-03-13T13:24:21.082" v="2318" actId="27636"/>
          <ac:spMkLst>
            <pc:docMk/>
            <pc:sldMk cId="413345996" sldId="1835"/>
            <ac:spMk id="4" creationId="{FD9443FA-7474-A065-3976-DCA384FC7B04}"/>
          </ac:spMkLst>
        </pc:spChg>
      </pc:sldChg>
    </pc:docChg>
  </pc:docChgLst>
  <pc:docChgLst>
    <pc:chgData name="Thomas Lassourd" userId="60a51d4a-534e-428f-baae-b118531ebdb6" providerId="ADAL" clId="{323F49EC-597D-4904-AD84-4317E4E12C79}"/>
    <pc:docChg chg="undo redo custSel addSld delSld modSld sldOrd modMainMaster">
      <pc:chgData name="Thomas Lassourd" userId="60a51d4a-534e-428f-baae-b118531ebdb6" providerId="ADAL" clId="{323F49EC-597D-4904-AD84-4317E4E12C79}" dt="2023-03-16T20:41:00.430" v="509" actId="20577"/>
      <pc:docMkLst>
        <pc:docMk/>
      </pc:docMkLst>
      <pc:sldChg chg="modSp mod">
        <pc:chgData name="Thomas Lassourd" userId="60a51d4a-534e-428f-baae-b118531ebdb6" providerId="ADAL" clId="{323F49EC-597D-4904-AD84-4317E4E12C79}" dt="2023-03-15T14:00:12.444" v="25" actId="20577"/>
        <pc:sldMkLst>
          <pc:docMk/>
          <pc:sldMk cId="1370344512" sldId="596"/>
        </pc:sldMkLst>
        <pc:spChg chg="mod">
          <ac:chgData name="Thomas Lassourd" userId="60a51d4a-534e-428f-baae-b118531ebdb6" providerId="ADAL" clId="{323F49EC-597D-4904-AD84-4317E4E12C79}" dt="2023-03-15T14:00:12.444" v="25" actId="20577"/>
          <ac:spMkLst>
            <pc:docMk/>
            <pc:sldMk cId="1370344512" sldId="596"/>
            <ac:spMk id="3" creationId="{8FC8B854-67BE-0D8F-A2EE-508E660836A6}"/>
          </ac:spMkLst>
        </pc:spChg>
      </pc:sldChg>
      <pc:sldChg chg="modSp mod">
        <pc:chgData name="Thomas Lassourd" userId="60a51d4a-534e-428f-baae-b118531ebdb6" providerId="ADAL" clId="{323F49EC-597D-4904-AD84-4317E4E12C79}" dt="2023-03-15T14:05:18.190" v="104" actId="20577"/>
        <pc:sldMkLst>
          <pc:docMk/>
          <pc:sldMk cId="4035531943" sldId="644"/>
        </pc:sldMkLst>
        <pc:spChg chg="mod">
          <ac:chgData name="Thomas Lassourd" userId="60a51d4a-534e-428f-baae-b118531ebdb6" providerId="ADAL" clId="{323F49EC-597D-4904-AD84-4317E4E12C79}" dt="2023-03-15T14:05:18.190" v="104" actId="20577"/>
          <ac:spMkLst>
            <pc:docMk/>
            <pc:sldMk cId="4035531943" sldId="644"/>
            <ac:spMk id="4" creationId="{D4E2D186-9092-B96B-2529-6F54A4448675}"/>
          </ac:spMkLst>
        </pc:spChg>
        <pc:spChg chg="mod">
          <ac:chgData name="Thomas Lassourd" userId="60a51d4a-534e-428f-baae-b118531ebdb6" providerId="ADAL" clId="{323F49EC-597D-4904-AD84-4317E4E12C79}" dt="2023-03-15T14:01:35.098" v="87" actId="27636"/>
          <ac:spMkLst>
            <pc:docMk/>
            <pc:sldMk cId="4035531943" sldId="644"/>
            <ac:spMk id="6" creationId="{F680B092-2D05-EF50-2244-AC5E9CB41709}"/>
          </ac:spMkLst>
        </pc:spChg>
      </pc:sldChg>
      <pc:sldChg chg="modSp mod">
        <pc:chgData name="Thomas Lassourd" userId="60a51d4a-534e-428f-baae-b118531ebdb6" providerId="ADAL" clId="{323F49EC-597D-4904-AD84-4317E4E12C79}" dt="2023-03-15T14:02:28.730" v="88" actId="2062"/>
        <pc:sldMkLst>
          <pc:docMk/>
          <pc:sldMk cId="1808128211" sldId="645"/>
        </pc:sldMkLst>
        <pc:graphicFrameChg chg="modGraphic">
          <ac:chgData name="Thomas Lassourd" userId="60a51d4a-534e-428f-baae-b118531ebdb6" providerId="ADAL" clId="{323F49EC-597D-4904-AD84-4317E4E12C79}" dt="2023-03-15T14:02:28.730" v="88" actId="2062"/>
          <ac:graphicFrameMkLst>
            <pc:docMk/>
            <pc:sldMk cId="1808128211" sldId="645"/>
            <ac:graphicFrameMk id="5" creationId="{04AE0689-787A-BB4C-23B8-B8FA43038D9F}"/>
          </ac:graphicFrameMkLst>
        </pc:graphicFrameChg>
      </pc:sldChg>
      <pc:sldChg chg="addSp delSp modSp mod">
        <pc:chgData name="Thomas Lassourd" userId="60a51d4a-534e-428f-baae-b118531ebdb6" providerId="ADAL" clId="{323F49EC-597D-4904-AD84-4317E4E12C79}" dt="2023-03-15T22:27:50.398" v="249" actId="1076"/>
        <pc:sldMkLst>
          <pc:docMk/>
          <pc:sldMk cId="554409118" sldId="649"/>
        </pc:sldMkLst>
        <pc:spChg chg="mod">
          <ac:chgData name="Thomas Lassourd" userId="60a51d4a-534e-428f-baae-b118531ebdb6" providerId="ADAL" clId="{323F49EC-597D-4904-AD84-4317E4E12C79}" dt="2023-03-15T22:27:50.398" v="249" actId="1076"/>
          <ac:spMkLst>
            <pc:docMk/>
            <pc:sldMk cId="554409118" sldId="649"/>
            <ac:spMk id="2" creationId="{16E6F1C1-5484-9D0D-6282-92A34054F693}"/>
          </ac:spMkLst>
        </pc:spChg>
        <pc:spChg chg="mod">
          <ac:chgData name="Thomas Lassourd" userId="60a51d4a-534e-428f-baae-b118531ebdb6" providerId="ADAL" clId="{323F49EC-597D-4904-AD84-4317E4E12C79}" dt="2023-03-15T14:12:32.539" v="156" actId="14100"/>
          <ac:spMkLst>
            <pc:docMk/>
            <pc:sldMk cId="554409118" sldId="649"/>
            <ac:spMk id="10" creationId="{857D3AF0-8EC7-4386-EF5D-990CA8ADCF38}"/>
          </ac:spMkLst>
        </pc:spChg>
        <pc:spChg chg="mod">
          <ac:chgData name="Thomas Lassourd" userId="60a51d4a-534e-428f-baae-b118531ebdb6" providerId="ADAL" clId="{323F49EC-597D-4904-AD84-4317E4E12C79}" dt="2023-03-15T14:12:39.812" v="157" actId="14100"/>
          <ac:spMkLst>
            <pc:docMk/>
            <pc:sldMk cId="554409118" sldId="649"/>
            <ac:spMk id="14" creationId="{C00DE8B1-01F6-411E-0042-705119EA1130}"/>
          </ac:spMkLst>
        </pc:spChg>
        <pc:graphicFrameChg chg="add mod">
          <ac:chgData name="Thomas Lassourd" userId="60a51d4a-534e-428f-baae-b118531ebdb6" providerId="ADAL" clId="{323F49EC-597D-4904-AD84-4317E4E12C79}" dt="2023-03-15T14:10:39.056" v="131"/>
          <ac:graphicFrameMkLst>
            <pc:docMk/>
            <pc:sldMk cId="554409118" sldId="649"/>
            <ac:graphicFrameMk id="3" creationId="{0FD0A9FE-8C64-4D02-A0FF-37CEDA379B05}"/>
          </ac:graphicFrameMkLst>
        </pc:graphicFrameChg>
        <pc:graphicFrameChg chg="add mod">
          <ac:chgData name="Thomas Lassourd" userId="60a51d4a-534e-428f-baae-b118531ebdb6" providerId="ADAL" clId="{323F49EC-597D-4904-AD84-4317E4E12C79}" dt="2023-03-15T22:25:34.413" v="231"/>
          <ac:graphicFrameMkLst>
            <pc:docMk/>
            <pc:sldMk cId="554409118" sldId="649"/>
            <ac:graphicFrameMk id="3" creationId="{9720B83C-CDD8-4F6F-88AD-225BFF714427}"/>
          </ac:graphicFrameMkLst>
        </pc:graphicFrameChg>
        <pc:graphicFrameChg chg="add mod">
          <ac:chgData name="Thomas Lassourd" userId="60a51d4a-534e-428f-baae-b118531ebdb6" providerId="ADAL" clId="{323F49EC-597D-4904-AD84-4317E4E12C79}" dt="2023-03-15T14:11:25.799" v="143"/>
          <ac:graphicFrameMkLst>
            <pc:docMk/>
            <pc:sldMk cId="554409118" sldId="649"/>
            <ac:graphicFrameMk id="5" creationId="{0FD0A9FE-8C64-4D02-A0FF-37CEDA379B05}"/>
          </ac:graphicFrameMkLst>
        </pc:graphicFrameChg>
        <pc:graphicFrameChg chg="add mod">
          <ac:chgData name="Thomas Lassourd" userId="60a51d4a-534e-428f-baae-b118531ebdb6" providerId="ADAL" clId="{323F49EC-597D-4904-AD84-4317E4E12C79}" dt="2023-03-15T22:26:32.666" v="237"/>
          <ac:graphicFrameMkLst>
            <pc:docMk/>
            <pc:sldMk cId="554409118" sldId="649"/>
            <ac:graphicFrameMk id="5" creationId="{9720B83C-CDD8-4F6F-88AD-225BFF714427}"/>
          </ac:graphicFrameMkLst>
        </pc:graphicFrameChg>
        <pc:graphicFrameChg chg="add mod">
          <ac:chgData name="Thomas Lassourd" userId="60a51d4a-534e-428f-baae-b118531ebdb6" providerId="ADAL" clId="{323F49EC-597D-4904-AD84-4317E4E12C79}" dt="2023-03-15T14:12:13.193" v="151"/>
          <ac:graphicFrameMkLst>
            <pc:docMk/>
            <pc:sldMk cId="554409118" sldId="649"/>
            <ac:graphicFrameMk id="7" creationId="{9425A1AC-1861-4DD3-9F66-F25DBD2E75B9}"/>
          </ac:graphicFrameMkLst>
        </pc:graphicFrameChg>
        <pc:graphicFrameChg chg="add mod">
          <ac:chgData name="Thomas Lassourd" userId="60a51d4a-534e-428f-baae-b118531ebdb6" providerId="ADAL" clId="{323F49EC-597D-4904-AD84-4317E4E12C79}" dt="2023-03-15T22:27:24.852" v="245"/>
          <ac:graphicFrameMkLst>
            <pc:docMk/>
            <pc:sldMk cId="554409118" sldId="649"/>
            <ac:graphicFrameMk id="9" creationId="{B24C5073-A301-427B-B311-7BE4CA6868D8}"/>
          </ac:graphicFrameMkLst>
        </pc:graphicFrameChg>
        <pc:picChg chg="add del mod">
          <ac:chgData name="Thomas Lassourd" userId="60a51d4a-534e-428f-baae-b118531ebdb6" providerId="ADAL" clId="{323F49EC-597D-4904-AD84-4317E4E12C79}" dt="2023-03-15T14:11:21.897" v="138" actId="478"/>
          <ac:picMkLst>
            <pc:docMk/>
            <pc:sldMk cId="554409118" sldId="649"/>
            <ac:picMk id="4" creationId="{597A2B9F-7237-40A4-8E1E-5699A04E6F77}"/>
          </ac:picMkLst>
        </pc:picChg>
        <pc:picChg chg="add del mod">
          <ac:chgData name="Thomas Lassourd" userId="60a51d4a-534e-428f-baae-b118531ebdb6" providerId="ADAL" clId="{323F49EC-597D-4904-AD84-4317E4E12C79}" dt="2023-03-15T22:25:48.616" v="234" actId="478"/>
          <ac:picMkLst>
            <pc:docMk/>
            <pc:sldMk cId="554409118" sldId="649"/>
            <ac:picMk id="4" creationId="{DF4B6BE8-AD32-B966-744F-3454D7F5A986}"/>
          </ac:picMkLst>
        </pc:picChg>
        <pc:picChg chg="add del mod">
          <ac:chgData name="Thomas Lassourd" userId="60a51d4a-534e-428f-baae-b118531ebdb6" providerId="ADAL" clId="{323F49EC-597D-4904-AD84-4317E4E12C79}" dt="2023-03-15T22:25:29.801" v="226" actId="478"/>
          <ac:picMkLst>
            <pc:docMk/>
            <pc:sldMk cId="554409118" sldId="649"/>
            <ac:picMk id="6" creationId="{53E8233F-1962-BFA8-C7B9-7430C9ECA99C}"/>
          </ac:picMkLst>
        </pc:picChg>
        <pc:picChg chg="add mod">
          <ac:chgData name="Thomas Lassourd" userId="60a51d4a-534e-428f-baae-b118531ebdb6" providerId="ADAL" clId="{323F49EC-597D-4904-AD84-4317E4E12C79}" dt="2023-03-15T22:26:36.509" v="239" actId="1076"/>
          <ac:picMkLst>
            <pc:docMk/>
            <pc:sldMk cId="554409118" sldId="649"/>
            <ac:picMk id="7" creationId="{0DF9EC33-F76F-5264-9681-E6845B613D3B}"/>
          </ac:picMkLst>
        </pc:picChg>
        <pc:picChg chg="add del mod">
          <ac:chgData name="Thomas Lassourd" userId="60a51d4a-534e-428f-baae-b118531ebdb6" providerId="ADAL" clId="{323F49EC-597D-4904-AD84-4317E4E12C79}" dt="2023-03-15T22:27:21.039" v="240" actId="478"/>
          <ac:picMkLst>
            <pc:docMk/>
            <pc:sldMk cId="554409118" sldId="649"/>
            <ac:picMk id="8" creationId="{E0B29ED7-21AE-7F2B-93FE-981094417288}"/>
          </ac:picMkLst>
        </pc:picChg>
        <pc:picChg chg="del">
          <ac:chgData name="Thomas Lassourd" userId="60a51d4a-534e-428f-baae-b118531ebdb6" providerId="ADAL" clId="{323F49EC-597D-4904-AD84-4317E4E12C79}" dt="2023-03-15T14:10:34.404" v="128" actId="478"/>
          <ac:picMkLst>
            <pc:docMk/>
            <pc:sldMk cId="554409118" sldId="649"/>
            <ac:picMk id="11" creationId="{6450A28D-6DF0-DE97-B778-0AFB4AF074E6}"/>
          </ac:picMkLst>
        </pc:picChg>
        <pc:picChg chg="add mod">
          <ac:chgData name="Thomas Lassourd" userId="60a51d4a-534e-428f-baae-b118531ebdb6" providerId="ADAL" clId="{323F49EC-597D-4904-AD84-4317E4E12C79}" dt="2023-03-15T22:27:29.615" v="247" actId="1076"/>
          <ac:picMkLst>
            <pc:docMk/>
            <pc:sldMk cId="554409118" sldId="649"/>
            <ac:picMk id="11" creationId="{7FD68321-99A9-E0C7-0979-7A4027EB0F79}"/>
          </ac:picMkLst>
        </pc:picChg>
        <pc:picChg chg="del">
          <ac:chgData name="Thomas Lassourd" userId="60a51d4a-534e-428f-baae-b118531ebdb6" providerId="ADAL" clId="{323F49EC-597D-4904-AD84-4317E4E12C79}" dt="2023-03-15T14:12:08.735" v="146" actId="478"/>
          <ac:picMkLst>
            <pc:docMk/>
            <pc:sldMk cId="554409118" sldId="649"/>
            <ac:picMk id="12" creationId="{8F2EFCCE-E088-348A-6E62-19D061BDD750}"/>
          </ac:picMkLst>
        </pc:picChg>
      </pc:sldChg>
      <pc:sldChg chg="modSp mod">
        <pc:chgData name="Thomas Lassourd" userId="60a51d4a-534e-428f-baae-b118531ebdb6" providerId="ADAL" clId="{323F49EC-597D-4904-AD84-4317E4E12C79}" dt="2023-03-15T14:05:52.119" v="127" actId="20577"/>
        <pc:sldMkLst>
          <pc:docMk/>
          <pc:sldMk cId="3012195468" sldId="654"/>
        </pc:sldMkLst>
        <pc:spChg chg="mod">
          <ac:chgData name="Thomas Lassourd" userId="60a51d4a-534e-428f-baae-b118531ebdb6" providerId="ADAL" clId="{323F49EC-597D-4904-AD84-4317E4E12C79}" dt="2023-03-15T14:05:52.119" v="127" actId="20577"/>
          <ac:spMkLst>
            <pc:docMk/>
            <pc:sldMk cId="3012195468" sldId="654"/>
            <ac:spMk id="10" creationId="{A34B9968-F1B8-8CE1-1A92-9EF63B61EFD8}"/>
          </ac:spMkLst>
        </pc:spChg>
      </pc:sldChg>
      <pc:sldChg chg="addSp delSp modSp mod">
        <pc:chgData name="Thomas Lassourd" userId="60a51d4a-534e-428f-baae-b118531ebdb6" providerId="ADAL" clId="{323F49EC-597D-4904-AD84-4317E4E12C79}" dt="2023-03-15T22:24:49.720" v="225" actId="1076"/>
        <pc:sldMkLst>
          <pc:docMk/>
          <pc:sldMk cId="1835191308" sldId="658"/>
        </pc:sldMkLst>
        <pc:graphicFrameChg chg="add mod">
          <ac:chgData name="Thomas Lassourd" userId="60a51d4a-534e-428f-baae-b118531ebdb6" providerId="ADAL" clId="{323F49EC-597D-4904-AD84-4317E4E12C79}" dt="2023-03-15T22:24:44.057" v="221"/>
          <ac:graphicFrameMkLst>
            <pc:docMk/>
            <pc:sldMk cId="1835191308" sldId="658"/>
            <ac:graphicFrameMk id="3" creationId="{C8A694DC-E1A6-499E-9BDE-598E9F9F8341}"/>
          </ac:graphicFrameMkLst>
        </pc:graphicFrameChg>
        <pc:picChg chg="add mod">
          <ac:chgData name="Thomas Lassourd" userId="60a51d4a-534e-428f-baae-b118531ebdb6" providerId="ADAL" clId="{323F49EC-597D-4904-AD84-4317E4E12C79}" dt="2023-03-15T22:24:49.720" v="225" actId="1076"/>
          <ac:picMkLst>
            <pc:docMk/>
            <pc:sldMk cId="1835191308" sldId="658"/>
            <ac:picMk id="4" creationId="{2D48351B-A72A-0464-6B8E-D55396E7C3B3}"/>
          </ac:picMkLst>
        </pc:picChg>
        <pc:picChg chg="del">
          <ac:chgData name="Thomas Lassourd" userId="60a51d4a-534e-428f-baae-b118531ebdb6" providerId="ADAL" clId="{323F49EC-597D-4904-AD84-4317E4E12C79}" dt="2023-03-15T22:24:40.311" v="218" actId="478"/>
          <ac:picMkLst>
            <pc:docMk/>
            <pc:sldMk cId="1835191308" sldId="658"/>
            <ac:picMk id="7" creationId="{B874855D-FD5F-BF19-C2DF-B510F956C055}"/>
          </ac:picMkLst>
        </pc:picChg>
      </pc:sldChg>
      <pc:sldChg chg="addSp delSp modSp mod">
        <pc:chgData name="Thomas Lassourd" userId="60a51d4a-534e-428f-baae-b118531ebdb6" providerId="ADAL" clId="{323F49EC-597D-4904-AD84-4317E4E12C79}" dt="2023-03-15T22:29:15.964" v="253" actId="20578"/>
        <pc:sldMkLst>
          <pc:docMk/>
          <pc:sldMk cId="3751996820" sldId="661"/>
        </pc:sldMkLst>
        <pc:spChg chg="mod">
          <ac:chgData name="Thomas Lassourd" userId="60a51d4a-534e-428f-baae-b118531ebdb6" providerId="ADAL" clId="{323F49EC-597D-4904-AD84-4317E4E12C79}" dt="2023-03-15T22:29:15.964" v="253" actId="20578"/>
          <ac:spMkLst>
            <pc:docMk/>
            <pc:sldMk cId="3751996820" sldId="661"/>
            <ac:spMk id="5" creationId="{CD85CDC9-5921-4D64-D095-C0DF3FD548EB}"/>
          </ac:spMkLst>
        </pc:spChg>
        <pc:graphicFrameChg chg="add mod">
          <ac:chgData name="Thomas Lassourd" userId="60a51d4a-534e-428f-baae-b118531ebdb6" providerId="ADAL" clId="{323F49EC-597D-4904-AD84-4317E4E12C79}" dt="2023-03-15T14:16:15.349" v="166"/>
          <ac:graphicFrameMkLst>
            <pc:docMk/>
            <pc:sldMk cId="3751996820" sldId="661"/>
            <ac:graphicFrameMk id="6" creationId="{6F27A9F3-6D4D-4290-BA16-A79732C907B4}"/>
          </ac:graphicFrameMkLst>
        </pc:graphicFrameChg>
        <pc:graphicFrameChg chg="add mod">
          <ac:chgData name="Thomas Lassourd" userId="60a51d4a-534e-428f-baae-b118531ebdb6" providerId="ADAL" clId="{323F49EC-597D-4904-AD84-4317E4E12C79}" dt="2023-03-15T14:16:30.535" v="173"/>
          <ac:graphicFrameMkLst>
            <pc:docMk/>
            <pc:sldMk cId="3751996820" sldId="661"/>
            <ac:graphicFrameMk id="8" creationId="{2BC2F6F2-04FE-4080-BE93-ADA327E82F60}"/>
          </ac:graphicFrameMkLst>
        </pc:graphicFrameChg>
        <pc:graphicFrameChg chg="add mod">
          <ac:chgData name="Thomas Lassourd" userId="60a51d4a-534e-428f-baae-b118531ebdb6" providerId="ADAL" clId="{323F49EC-597D-4904-AD84-4317E4E12C79}" dt="2023-03-15T14:17:08.472" v="181"/>
          <ac:graphicFrameMkLst>
            <pc:docMk/>
            <pc:sldMk cId="3751996820" sldId="661"/>
            <ac:graphicFrameMk id="10" creationId="{2BC2F6F2-04FE-4080-BE93-ADA327E82F60}"/>
          </ac:graphicFrameMkLst>
        </pc:graphicFrameChg>
        <pc:picChg chg="del">
          <ac:chgData name="Thomas Lassourd" userId="60a51d4a-534e-428f-baae-b118531ebdb6" providerId="ADAL" clId="{323F49EC-597D-4904-AD84-4317E4E12C79}" dt="2023-03-15T14:16:08.932" v="160" actId="478"/>
          <ac:picMkLst>
            <pc:docMk/>
            <pc:sldMk cId="3751996820" sldId="661"/>
            <ac:picMk id="3" creationId="{88E20FFF-2CC0-628F-40B2-4DDA023EB521}"/>
          </ac:picMkLst>
        </pc:picChg>
        <pc:picChg chg="del">
          <ac:chgData name="Thomas Lassourd" userId="60a51d4a-534e-428f-baae-b118531ebdb6" providerId="ADAL" clId="{323F49EC-597D-4904-AD84-4317E4E12C79}" dt="2023-03-15T14:16:10.745" v="161" actId="478"/>
          <ac:picMkLst>
            <pc:docMk/>
            <pc:sldMk cId="3751996820" sldId="661"/>
            <ac:picMk id="4" creationId="{B182EA4A-CD3F-3932-F1BE-F799EAA5EABA}"/>
          </ac:picMkLst>
        </pc:picChg>
        <pc:picChg chg="add mod">
          <ac:chgData name="Thomas Lassourd" userId="60a51d4a-534e-428f-baae-b118531ebdb6" providerId="ADAL" clId="{323F49EC-597D-4904-AD84-4317E4E12C79}" dt="2023-03-15T14:16:19.634" v="168" actId="1076"/>
          <ac:picMkLst>
            <pc:docMk/>
            <pc:sldMk cId="3751996820" sldId="661"/>
            <ac:picMk id="7" creationId="{4DF28CFF-2542-7D27-5251-926A67116AFB}"/>
          </ac:picMkLst>
        </pc:picChg>
        <pc:picChg chg="add del mod">
          <ac:chgData name="Thomas Lassourd" userId="60a51d4a-534e-428f-baae-b118531ebdb6" providerId="ADAL" clId="{323F49EC-597D-4904-AD84-4317E4E12C79}" dt="2023-03-15T14:16:37.538" v="176" actId="478"/>
          <ac:picMkLst>
            <pc:docMk/>
            <pc:sldMk cId="3751996820" sldId="661"/>
            <ac:picMk id="9" creationId="{A8AFD2B9-1AC7-26A2-5B6E-433AF641383E}"/>
          </ac:picMkLst>
        </pc:picChg>
        <pc:picChg chg="add mod">
          <ac:chgData name="Thomas Lassourd" userId="60a51d4a-534e-428f-baae-b118531ebdb6" providerId="ADAL" clId="{323F49EC-597D-4904-AD84-4317E4E12C79}" dt="2023-03-15T14:17:17.567" v="184" actId="14100"/>
          <ac:picMkLst>
            <pc:docMk/>
            <pc:sldMk cId="3751996820" sldId="661"/>
            <ac:picMk id="11" creationId="{774834D8-E702-A7A2-6339-BDE119695E91}"/>
          </ac:picMkLst>
        </pc:picChg>
      </pc:sldChg>
      <pc:sldChg chg="modSp mod modNotesTx">
        <pc:chgData name="Thomas Lassourd" userId="60a51d4a-534e-428f-baae-b118531ebdb6" providerId="ADAL" clId="{323F49EC-597D-4904-AD84-4317E4E12C79}" dt="2023-03-15T22:29:43.429" v="260"/>
        <pc:sldMkLst>
          <pc:docMk/>
          <pc:sldMk cId="1321356005" sldId="662"/>
        </pc:sldMkLst>
        <pc:spChg chg="mod">
          <ac:chgData name="Thomas Lassourd" userId="60a51d4a-534e-428f-baae-b118531ebdb6" providerId="ADAL" clId="{323F49EC-597D-4904-AD84-4317E4E12C79}" dt="2023-03-15T22:29:39.441" v="258" actId="20577"/>
          <ac:spMkLst>
            <pc:docMk/>
            <pc:sldMk cId="1321356005" sldId="662"/>
            <ac:spMk id="4" creationId="{C240653A-5F7F-1004-6ABD-65F7B471F418}"/>
          </ac:spMkLst>
        </pc:spChg>
      </pc:sldChg>
      <pc:sldChg chg="delSp modSp mod">
        <pc:chgData name="Thomas Lassourd" userId="60a51d4a-534e-428f-baae-b118531ebdb6" providerId="ADAL" clId="{323F49EC-597D-4904-AD84-4317E4E12C79}" dt="2023-03-16T20:37:47.110" v="485" actId="20577"/>
        <pc:sldMkLst>
          <pc:docMk/>
          <pc:sldMk cId="386312256" sldId="1746"/>
        </pc:sldMkLst>
        <pc:spChg chg="del mod">
          <ac:chgData name="Thomas Lassourd" userId="60a51d4a-534e-428f-baae-b118531ebdb6" providerId="ADAL" clId="{323F49EC-597D-4904-AD84-4317E4E12C79}" dt="2023-03-16T20:36:08.721" v="447" actId="478"/>
          <ac:spMkLst>
            <pc:docMk/>
            <pc:sldMk cId="386312256" sldId="1746"/>
            <ac:spMk id="2" creationId="{8C1FAD8D-AF78-611A-C491-02A0B524A0E9}"/>
          </ac:spMkLst>
        </pc:spChg>
        <pc:spChg chg="mod">
          <ac:chgData name="Thomas Lassourd" userId="60a51d4a-534e-428f-baae-b118531ebdb6" providerId="ADAL" clId="{323F49EC-597D-4904-AD84-4317E4E12C79}" dt="2023-03-16T20:37:47.110" v="485" actId="20577"/>
          <ac:spMkLst>
            <pc:docMk/>
            <pc:sldMk cId="386312256" sldId="1746"/>
            <ac:spMk id="4" creationId="{00000000-0000-0000-0000-000000000000}"/>
          </ac:spMkLst>
        </pc:spChg>
        <pc:picChg chg="mod">
          <ac:chgData name="Thomas Lassourd" userId="60a51d4a-534e-428f-baae-b118531ebdb6" providerId="ADAL" clId="{323F49EC-597D-4904-AD84-4317E4E12C79}" dt="2023-03-16T20:36:18.500" v="450" actId="1076"/>
          <ac:picMkLst>
            <pc:docMk/>
            <pc:sldMk cId="386312256" sldId="1746"/>
            <ac:picMk id="7" creationId="{A0A65A66-A57D-4938-AA47-D6E0CA683C47}"/>
          </ac:picMkLst>
        </pc:picChg>
        <pc:picChg chg="mod">
          <ac:chgData name="Thomas Lassourd" userId="60a51d4a-534e-428f-baae-b118531ebdb6" providerId="ADAL" clId="{323F49EC-597D-4904-AD84-4317E4E12C79}" dt="2023-03-16T20:36:23.972" v="452" actId="1076"/>
          <ac:picMkLst>
            <pc:docMk/>
            <pc:sldMk cId="386312256" sldId="1746"/>
            <ac:picMk id="8" creationId="{773BA0AE-81D1-487C-B58E-05B9DB6AFA88}"/>
          </ac:picMkLst>
        </pc:picChg>
        <pc:picChg chg="mod">
          <ac:chgData name="Thomas Lassourd" userId="60a51d4a-534e-428f-baae-b118531ebdb6" providerId="ADAL" clId="{323F49EC-597D-4904-AD84-4317E4E12C79}" dt="2023-03-16T20:36:20.639" v="451" actId="1076"/>
          <ac:picMkLst>
            <pc:docMk/>
            <pc:sldMk cId="386312256" sldId="1746"/>
            <ac:picMk id="10" creationId="{8FDF8F48-D50A-46B6-878F-5A5B60A8B553}"/>
          </ac:picMkLst>
        </pc:picChg>
        <pc:picChg chg="mod">
          <ac:chgData name="Thomas Lassourd" userId="60a51d4a-534e-428f-baae-b118531ebdb6" providerId="ADAL" clId="{323F49EC-597D-4904-AD84-4317E4E12C79}" dt="2023-03-16T20:36:13.954" v="448" actId="1076"/>
          <ac:picMkLst>
            <pc:docMk/>
            <pc:sldMk cId="386312256" sldId="1746"/>
            <ac:picMk id="12" creationId="{94423E56-EB6B-4328-A348-BA5408168F0B}"/>
          </ac:picMkLst>
        </pc:picChg>
      </pc:sldChg>
      <pc:sldChg chg="delSp modSp add del mod ord">
        <pc:chgData name="Thomas Lassourd" userId="60a51d4a-534e-428f-baae-b118531ebdb6" providerId="ADAL" clId="{323F49EC-597D-4904-AD84-4317E4E12C79}" dt="2023-03-16T20:31:33.392" v="440" actId="20577"/>
        <pc:sldMkLst>
          <pc:docMk/>
          <pc:sldMk cId="4148436915" sldId="1789"/>
        </pc:sldMkLst>
        <pc:spChg chg="mod">
          <ac:chgData name="Thomas Lassourd" userId="60a51d4a-534e-428f-baae-b118531ebdb6" providerId="ADAL" clId="{323F49EC-597D-4904-AD84-4317E4E12C79}" dt="2023-03-16T20:31:33.392" v="440" actId="20577"/>
          <ac:spMkLst>
            <pc:docMk/>
            <pc:sldMk cId="4148436915" sldId="1789"/>
            <ac:spMk id="2" creationId="{89527DBD-490B-4B60-A125-0AC6FDBAE069}"/>
          </ac:spMkLst>
        </pc:spChg>
        <pc:spChg chg="mod">
          <ac:chgData name="Thomas Lassourd" userId="60a51d4a-534e-428f-baae-b118531ebdb6" providerId="ADAL" clId="{323F49EC-597D-4904-AD84-4317E4E12C79}" dt="2023-03-16T20:31:17.146" v="386" actId="1076"/>
          <ac:spMkLst>
            <pc:docMk/>
            <pc:sldMk cId="4148436915" sldId="1789"/>
            <ac:spMk id="4"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25"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26"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27"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28"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35"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41"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59"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60" creationId="{00000000-0000-0000-0000-000000000000}"/>
          </ac:spMkLst>
        </pc:spChg>
        <pc:spChg chg="mod">
          <ac:chgData name="Thomas Lassourd" userId="60a51d4a-534e-428f-baae-b118531ebdb6" providerId="ADAL" clId="{323F49EC-597D-4904-AD84-4317E4E12C79}" dt="2023-03-16T20:31:21.929" v="407" actId="1038"/>
          <ac:spMkLst>
            <pc:docMk/>
            <pc:sldMk cId="4148436915" sldId="1789"/>
            <ac:spMk id="61" creationId="{00000000-0000-0000-0000-000000000000}"/>
          </ac:spMkLst>
        </pc:spChg>
        <pc:cxnChg chg="mod">
          <ac:chgData name="Thomas Lassourd" userId="60a51d4a-534e-428f-baae-b118531ebdb6" providerId="ADAL" clId="{323F49EC-597D-4904-AD84-4317E4E12C79}" dt="2023-03-16T20:31:21.929" v="407" actId="1038"/>
          <ac:cxnSpMkLst>
            <pc:docMk/>
            <pc:sldMk cId="4148436915" sldId="1789"/>
            <ac:cxnSpMk id="29" creationId="{00000000-0000-0000-0000-000000000000}"/>
          </ac:cxnSpMkLst>
        </pc:cxnChg>
        <pc:cxnChg chg="mod">
          <ac:chgData name="Thomas Lassourd" userId="60a51d4a-534e-428f-baae-b118531ebdb6" providerId="ADAL" clId="{323F49EC-597D-4904-AD84-4317E4E12C79}" dt="2023-03-16T20:31:21.929" v="407" actId="1038"/>
          <ac:cxnSpMkLst>
            <pc:docMk/>
            <pc:sldMk cId="4148436915" sldId="1789"/>
            <ac:cxnSpMk id="30" creationId="{00000000-0000-0000-0000-000000000000}"/>
          </ac:cxnSpMkLst>
        </pc:cxnChg>
        <pc:cxnChg chg="mod">
          <ac:chgData name="Thomas Lassourd" userId="60a51d4a-534e-428f-baae-b118531ebdb6" providerId="ADAL" clId="{323F49EC-597D-4904-AD84-4317E4E12C79}" dt="2023-03-16T20:31:21.929" v="407" actId="1038"/>
          <ac:cxnSpMkLst>
            <pc:docMk/>
            <pc:sldMk cId="4148436915" sldId="1789"/>
            <ac:cxnSpMk id="34" creationId="{00000000-0000-0000-0000-000000000000}"/>
          </ac:cxnSpMkLst>
        </pc:cxnChg>
        <pc:cxnChg chg="mod">
          <ac:chgData name="Thomas Lassourd" userId="60a51d4a-534e-428f-baae-b118531ebdb6" providerId="ADAL" clId="{323F49EC-597D-4904-AD84-4317E4E12C79}" dt="2023-03-16T20:31:21.929" v="407" actId="1038"/>
          <ac:cxnSpMkLst>
            <pc:docMk/>
            <pc:sldMk cId="4148436915" sldId="1789"/>
            <ac:cxnSpMk id="36" creationId="{00000000-0000-0000-0000-000000000000}"/>
          </ac:cxnSpMkLst>
        </pc:cxnChg>
        <pc:cxnChg chg="mod">
          <ac:chgData name="Thomas Lassourd" userId="60a51d4a-534e-428f-baae-b118531ebdb6" providerId="ADAL" clId="{323F49EC-597D-4904-AD84-4317E4E12C79}" dt="2023-03-16T20:31:21.929" v="407" actId="1038"/>
          <ac:cxnSpMkLst>
            <pc:docMk/>
            <pc:sldMk cId="4148436915" sldId="1789"/>
            <ac:cxnSpMk id="37" creationId="{00000000-0000-0000-0000-000000000000}"/>
          </ac:cxnSpMkLst>
        </pc:cxnChg>
        <pc:cxnChg chg="del">
          <ac:chgData name="Thomas Lassourd" userId="60a51d4a-534e-428f-baae-b118531ebdb6" providerId="ADAL" clId="{323F49EC-597D-4904-AD84-4317E4E12C79}" dt="2023-03-16T20:28:15.135" v="276" actId="478"/>
          <ac:cxnSpMkLst>
            <pc:docMk/>
            <pc:sldMk cId="4148436915" sldId="1789"/>
            <ac:cxnSpMk id="38" creationId="{82B2F927-ED41-4581-BAAE-5F1F3DC581B6}"/>
          </ac:cxnSpMkLst>
        </pc:cxnChg>
        <pc:cxnChg chg="mod">
          <ac:chgData name="Thomas Lassourd" userId="60a51d4a-534e-428f-baae-b118531ebdb6" providerId="ADAL" clId="{323F49EC-597D-4904-AD84-4317E4E12C79}" dt="2023-03-16T20:31:21.929" v="407" actId="1038"/>
          <ac:cxnSpMkLst>
            <pc:docMk/>
            <pc:sldMk cId="4148436915" sldId="1789"/>
            <ac:cxnSpMk id="39" creationId="{00000000-0000-0000-0000-000000000000}"/>
          </ac:cxnSpMkLst>
        </pc:cxnChg>
        <pc:cxnChg chg="mod">
          <ac:chgData name="Thomas Lassourd" userId="60a51d4a-534e-428f-baae-b118531ebdb6" providerId="ADAL" clId="{323F49EC-597D-4904-AD84-4317E4E12C79}" dt="2023-03-16T20:31:21.929" v="407" actId="1038"/>
          <ac:cxnSpMkLst>
            <pc:docMk/>
            <pc:sldMk cId="4148436915" sldId="1789"/>
            <ac:cxnSpMk id="40" creationId="{00000000-0000-0000-0000-000000000000}"/>
          </ac:cxnSpMkLst>
        </pc:cxnChg>
      </pc:sldChg>
      <pc:sldChg chg="modSp mod">
        <pc:chgData name="Thomas Lassourd" userId="60a51d4a-534e-428f-baae-b118531ebdb6" providerId="ADAL" clId="{323F49EC-597D-4904-AD84-4317E4E12C79}" dt="2023-03-15T14:19:10.699" v="200" actId="14100"/>
        <pc:sldMkLst>
          <pc:docMk/>
          <pc:sldMk cId="2523794458" sldId="1836"/>
        </pc:sldMkLst>
        <pc:spChg chg="mod">
          <ac:chgData name="Thomas Lassourd" userId="60a51d4a-534e-428f-baae-b118531ebdb6" providerId="ADAL" clId="{323F49EC-597D-4904-AD84-4317E4E12C79}" dt="2023-03-15T14:18:42.331" v="192" actId="1076"/>
          <ac:spMkLst>
            <pc:docMk/>
            <pc:sldMk cId="2523794458" sldId="1836"/>
            <ac:spMk id="5" creationId="{C22FF291-18F1-3A75-FE78-EB75AAC4F6F1}"/>
          </ac:spMkLst>
        </pc:spChg>
        <pc:picChg chg="mod">
          <ac:chgData name="Thomas Lassourd" userId="60a51d4a-534e-428f-baae-b118531ebdb6" providerId="ADAL" clId="{323F49EC-597D-4904-AD84-4317E4E12C79}" dt="2023-03-15T14:18:53.424" v="195" actId="1076"/>
          <ac:picMkLst>
            <pc:docMk/>
            <pc:sldMk cId="2523794458" sldId="1836"/>
            <ac:picMk id="11" creationId="{78D659B5-8469-533F-A967-71693F38BAAF}"/>
          </ac:picMkLst>
        </pc:picChg>
        <pc:picChg chg="mod">
          <ac:chgData name="Thomas Lassourd" userId="60a51d4a-534e-428f-baae-b118531ebdb6" providerId="ADAL" clId="{323F49EC-597D-4904-AD84-4317E4E12C79}" dt="2023-03-15T14:19:07.391" v="199" actId="14100"/>
          <ac:picMkLst>
            <pc:docMk/>
            <pc:sldMk cId="2523794458" sldId="1836"/>
            <ac:picMk id="13" creationId="{B0FF8862-53BB-8955-ADF2-8B11810177CC}"/>
          </ac:picMkLst>
        </pc:picChg>
        <pc:picChg chg="mod">
          <ac:chgData name="Thomas Lassourd" userId="60a51d4a-534e-428f-baae-b118531ebdb6" providerId="ADAL" clId="{323F49EC-597D-4904-AD84-4317E4E12C79}" dt="2023-03-15T14:19:10.699" v="200" actId="14100"/>
          <ac:picMkLst>
            <pc:docMk/>
            <pc:sldMk cId="2523794458" sldId="1836"/>
            <ac:picMk id="15" creationId="{A53EAD67-0409-9AD0-8E9E-4C19E5437EAD}"/>
          </ac:picMkLst>
        </pc:picChg>
      </pc:sldChg>
      <pc:sldChg chg="modSp mod">
        <pc:chgData name="Thomas Lassourd" userId="60a51d4a-534e-428f-baae-b118531ebdb6" providerId="ADAL" clId="{323F49EC-597D-4904-AD84-4317E4E12C79}" dt="2023-03-15T14:03:44.649" v="101" actId="20577"/>
        <pc:sldMkLst>
          <pc:docMk/>
          <pc:sldMk cId="1158485819" sldId="1837"/>
        </pc:sldMkLst>
        <pc:graphicFrameChg chg="mod modGraphic">
          <ac:chgData name="Thomas Lassourd" userId="60a51d4a-534e-428f-baae-b118531ebdb6" providerId="ADAL" clId="{323F49EC-597D-4904-AD84-4317E4E12C79}" dt="2023-03-15T14:03:44.649" v="101" actId="20577"/>
          <ac:graphicFrameMkLst>
            <pc:docMk/>
            <pc:sldMk cId="1158485819" sldId="1837"/>
            <ac:graphicFrameMk id="5" creationId="{2407933D-F119-252C-9191-438A5F488F83}"/>
          </ac:graphicFrameMkLst>
        </pc:graphicFrameChg>
      </pc:sldChg>
      <pc:sldChg chg="modSp mod">
        <pc:chgData name="Thomas Lassourd" userId="60a51d4a-534e-428f-baae-b118531ebdb6" providerId="ADAL" clId="{323F49EC-597D-4904-AD84-4317E4E12C79}" dt="2023-03-15T14:05:29.675" v="105" actId="20577"/>
        <pc:sldMkLst>
          <pc:docMk/>
          <pc:sldMk cId="3956041868" sldId="1838"/>
        </pc:sldMkLst>
        <pc:spChg chg="mod">
          <ac:chgData name="Thomas Lassourd" userId="60a51d4a-534e-428f-baae-b118531ebdb6" providerId="ADAL" clId="{323F49EC-597D-4904-AD84-4317E4E12C79}" dt="2023-03-15T14:05:29.675" v="105" actId="20577"/>
          <ac:spMkLst>
            <pc:docMk/>
            <pc:sldMk cId="3956041868" sldId="1838"/>
            <ac:spMk id="4" creationId="{49E723B1-C671-86D2-92AA-D33557D1F146}"/>
          </ac:spMkLst>
        </pc:spChg>
      </pc:sldChg>
      <pc:sldChg chg="modSp mod">
        <pc:chgData name="Thomas Lassourd" userId="60a51d4a-534e-428f-baae-b118531ebdb6" providerId="ADAL" clId="{323F49EC-597D-4904-AD84-4317E4E12C79}" dt="2023-03-15T22:17:53.435" v="217" actId="20577"/>
        <pc:sldMkLst>
          <pc:docMk/>
          <pc:sldMk cId="904035889" sldId="1839"/>
        </pc:sldMkLst>
        <pc:spChg chg="mod">
          <ac:chgData name="Thomas Lassourd" userId="60a51d4a-534e-428f-baae-b118531ebdb6" providerId="ADAL" clId="{323F49EC-597D-4904-AD84-4317E4E12C79}" dt="2023-03-15T22:17:53.435" v="217" actId="20577"/>
          <ac:spMkLst>
            <pc:docMk/>
            <pc:sldMk cId="904035889" sldId="1839"/>
            <ac:spMk id="3" creationId="{E844587D-20A2-D150-027D-008157E0E1C0}"/>
          </ac:spMkLst>
        </pc:spChg>
      </pc:sldChg>
      <pc:sldChg chg="new del">
        <pc:chgData name="Thomas Lassourd" userId="60a51d4a-534e-428f-baae-b118531ebdb6" providerId="ADAL" clId="{323F49EC-597D-4904-AD84-4317E4E12C79}" dt="2023-03-16T20:28:42.409" v="278" actId="47"/>
        <pc:sldMkLst>
          <pc:docMk/>
          <pc:sldMk cId="1692830325" sldId="1840"/>
        </pc:sldMkLst>
      </pc:sldChg>
      <pc:sldChg chg="modSp add mod modNotes">
        <pc:chgData name="Thomas Lassourd" userId="60a51d4a-534e-428f-baae-b118531ebdb6" providerId="ADAL" clId="{323F49EC-597D-4904-AD84-4317E4E12C79}" dt="2023-03-16T20:40:41.826" v="506" actId="403"/>
        <pc:sldMkLst>
          <pc:docMk/>
          <pc:sldMk cId="1248275443" sldId="1864"/>
        </pc:sldMkLst>
        <pc:spChg chg="mod">
          <ac:chgData name="Thomas Lassourd" userId="60a51d4a-534e-428f-baae-b118531ebdb6" providerId="ADAL" clId="{323F49EC-597D-4904-AD84-4317E4E12C79}" dt="2023-03-16T20:40:09.021" v="505" actId="20577"/>
          <ac:spMkLst>
            <pc:docMk/>
            <pc:sldMk cId="1248275443" sldId="1864"/>
            <ac:spMk id="10" creationId="{0FA9DC5A-2B04-4094-BC3C-E55B4DAF51DE}"/>
          </ac:spMkLst>
        </pc:spChg>
        <pc:spChg chg="mod">
          <ac:chgData name="Thomas Lassourd" userId="60a51d4a-534e-428f-baae-b118531ebdb6" providerId="ADAL" clId="{323F49EC-597D-4904-AD84-4317E4E12C79}" dt="2023-03-16T20:40:41.826" v="506" actId="403"/>
          <ac:spMkLst>
            <pc:docMk/>
            <pc:sldMk cId="1248275443" sldId="1864"/>
            <ac:spMk id="40" creationId="{F3CB41D0-62DF-4112-9FDC-4C5D9162A3EA}"/>
          </ac:spMkLst>
        </pc:spChg>
        <pc:spChg chg="mod">
          <ac:chgData name="Thomas Lassourd" userId="60a51d4a-534e-428f-baae-b118531ebdb6" providerId="ADAL" clId="{323F49EC-597D-4904-AD84-4317E4E12C79}" dt="2023-03-16T20:40:41.826" v="506" actId="403"/>
          <ac:spMkLst>
            <pc:docMk/>
            <pc:sldMk cId="1248275443" sldId="1864"/>
            <ac:spMk id="42" creationId="{61D7C687-6248-3E40-B98C-AA76A99E126C}"/>
          </ac:spMkLst>
        </pc:spChg>
        <pc:spChg chg="mod">
          <ac:chgData name="Thomas Lassourd" userId="60a51d4a-534e-428f-baae-b118531ebdb6" providerId="ADAL" clId="{323F49EC-597D-4904-AD84-4317E4E12C79}" dt="2023-03-16T20:40:41.826" v="506" actId="403"/>
          <ac:spMkLst>
            <pc:docMk/>
            <pc:sldMk cId="1248275443" sldId="1864"/>
            <ac:spMk id="43" creationId="{405C4E59-8B69-48F5-9E3E-1333ED868EE7}"/>
          </ac:spMkLst>
        </pc:spChg>
        <pc:spChg chg="mod">
          <ac:chgData name="Thomas Lassourd" userId="60a51d4a-534e-428f-baae-b118531ebdb6" providerId="ADAL" clId="{323F49EC-597D-4904-AD84-4317E4E12C79}" dt="2023-03-16T20:40:41.826" v="506" actId="403"/>
          <ac:spMkLst>
            <pc:docMk/>
            <pc:sldMk cId="1248275443" sldId="1864"/>
            <ac:spMk id="57" creationId="{9D0D0D0A-15CB-3449-9EAA-32E49F4EB78C}"/>
          </ac:spMkLst>
        </pc:spChg>
        <pc:spChg chg="mod">
          <ac:chgData name="Thomas Lassourd" userId="60a51d4a-534e-428f-baae-b118531ebdb6" providerId="ADAL" clId="{323F49EC-597D-4904-AD84-4317E4E12C79}" dt="2023-03-16T20:40:41.826" v="506" actId="403"/>
          <ac:spMkLst>
            <pc:docMk/>
            <pc:sldMk cId="1248275443" sldId="1864"/>
            <ac:spMk id="58" creationId="{0AA979A7-313B-D142-A762-D47B1B1A5311}"/>
          </ac:spMkLst>
        </pc:spChg>
        <pc:spChg chg="mod">
          <ac:chgData name="Thomas Lassourd" userId="60a51d4a-534e-428f-baae-b118531ebdb6" providerId="ADAL" clId="{323F49EC-597D-4904-AD84-4317E4E12C79}" dt="2023-03-16T20:40:41.826" v="506" actId="403"/>
          <ac:spMkLst>
            <pc:docMk/>
            <pc:sldMk cId="1248275443" sldId="1864"/>
            <ac:spMk id="60" creationId="{448CC728-086C-4C4C-AF53-AA43BA7B56EE}"/>
          </ac:spMkLst>
        </pc:spChg>
        <pc:spChg chg="mod">
          <ac:chgData name="Thomas Lassourd" userId="60a51d4a-534e-428f-baae-b118531ebdb6" providerId="ADAL" clId="{323F49EC-597D-4904-AD84-4317E4E12C79}" dt="2023-03-16T20:40:41.826" v="506" actId="403"/>
          <ac:spMkLst>
            <pc:docMk/>
            <pc:sldMk cId="1248275443" sldId="1864"/>
            <ac:spMk id="61" creationId="{8AA920D5-758E-3C45-82D0-54565F6786C0}"/>
          </ac:spMkLst>
        </pc:spChg>
        <pc:spChg chg="mod">
          <ac:chgData name="Thomas Lassourd" userId="60a51d4a-534e-428f-baae-b118531ebdb6" providerId="ADAL" clId="{323F49EC-597D-4904-AD84-4317E4E12C79}" dt="2023-03-16T20:40:41.826" v="506" actId="403"/>
          <ac:spMkLst>
            <pc:docMk/>
            <pc:sldMk cId="1248275443" sldId="1864"/>
            <ac:spMk id="63" creationId="{3B5F9C05-469A-F34C-BA90-2402EA301277}"/>
          </ac:spMkLst>
        </pc:spChg>
        <pc:spChg chg="mod">
          <ac:chgData name="Thomas Lassourd" userId="60a51d4a-534e-428f-baae-b118531ebdb6" providerId="ADAL" clId="{323F49EC-597D-4904-AD84-4317E4E12C79}" dt="2023-03-16T20:40:41.826" v="506" actId="403"/>
          <ac:spMkLst>
            <pc:docMk/>
            <pc:sldMk cId="1248275443" sldId="1864"/>
            <ac:spMk id="66" creationId="{5597598A-796E-1E46-BBC6-9A547C9A2BA6}"/>
          </ac:spMkLst>
        </pc:spChg>
        <pc:spChg chg="mod">
          <ac:chgData name="Thomas Lassourd" userId="60a51d4a-534e-428f-baae-b118531ebdb6" providerId="ADAL" clId="{323F49EC-597D-4904-AD84-4317E4E12C79}" dt="2023-03-16T20:40:41.826" v="506" actId="403"/>
          <ac:spMkLst>
            <pc:docMk/>
            <pc:sldMk cId="1248275443" sldId="1864"/>
            <ac:spMk id="83" creationId="{3EF5D738-3490-694A-9363-1B573F3F8ED8}"/>
          </ac:spMkLst>
        </pc:spChg>
        <pc:spChg chg="mod">
          <ac:chgData name="Thomas Lassourd" userId="60a51d4a-534e-428f-baae-b118531ebdb6" providerId="ADAL" clId="{323F49EC-597D-4904-AD84-4317E4E12C79}" dt="2023-03-16T20:40:41.826" v="506" actId="403"/>
          <ac:spMkLst>
            <pc:docMk/>
            <pc:sldMk cId="1248275443" sldId="1864"/>
            <ac:spMk id="85" creationId="{2DFF532C-702F-9443-831E-CAF4A15D528A}"/>
          </ac:spMkLst>
        </pc:spChg>
        <pc:spChg chg="mod">
          <ac:chgData name="Thomas Lassourd" userId="60a51d4a-534e-428f-baae-b118531ebdb6" providerId="ADAL" clId="{323F49EC-597D-4904-AD84-4317E4E12C79}" dt="2023-03-16T20:40:41.826" v="506" actId="403"/>
          <ac:spMkLst>
            <pc:docMk/>
            <pc:sldMk cId="1248275443" sldId="1864"/>
            <ac:spMk id="87" creationId="{1A47F861-954C-A04F-83B3-AB123919FD84}"/>
          </ac:spMkLst>
        </pc:spChg>
        <pc:spChg chg="mod">
          <ac:chgData name="Thomas Lassourd" userId="60a51d4a-534e-428f-baae-b118531ebdb6" providerId="ADAL" clId="{323F49EC-597D-4904-AD84-4317E4E12C79}" dt="2023-03-16T20:40:41.826" v="506" actId="403"/>
          <ac:spMkLst>
            <pc:docMk/>
            <pc:sldMk cId="1248275443" sldId="1864"/>
            <ac:spMk id="89" creationId="{E19AE99C-EFE8-4B48-97CA-D21C482348AA}"/>
          </ac:spMkLst>
        </pc:spChg>
        <pc:spChg chg="mod">
          <ac:chgData name="Thomas Lassourd" userId="60a51d4a-534e-428f-baae-b118531ebdb6" providerId="ADAL" clId="{323F49EC-597D-4904-AD84-4317E4E12C79}" dt="2023-03-16T20:40:41.826" v="506" actId="403"/>
          <ac:spMkLst>
            <pc:docMk/>
            <pc:sldMk cId="1248275443" sldId="1864"/>
            <ac:spMk id="92" creationId="{8C9BDD75-5210-074E-A47F-0063A0F9BA7E}"/>
          </ac:spMkLst>
        </pc:spChg>
        <pc:spChg chg="mod">
          <ac:chgData name="Thomas Lassourd" userId="60a51d4a-534e-428f-baae-b118531ebdb6" providerId="ADAL" clId="{323F49EC-597D-4904-AD84-4317E4E12C79}" dt="2023-03-16T20:40:41.826" v="506" actId="403"/>
          <ac:spMkLst>
            <pc:docMk/>
            <pc:sldMk cId="1248275443" sldId="1864"/>
            <ac:spMk id="102" creationId="{95A97569-A689-7041-93ED-5101A23805B6}"/>
          </ac:spMkLst>
        </pc:spChg>
        <pc:spChg chg="mod">
          <ac:chgData name="Thomas Lassourd" userId="60a51d4a-534e-428f-baae-b118531ebdb6" providerId="ADAL" clId="{323F49EC-597D-4904-AD84-4317E4E12C79}" dt="2023-03-16T20:40:41.826" v="506" actId="403"/>
          <ac:spMkLst>
            <pc:docMk/>
            <pc:sldMk cId="1248275443" sldId="1864"/>
            <ac:spMk id="103" creationId="{D810B1D2-745A-EB40-AE62-15937B57E79C}"/>
          </ac:spMkLst>
        </pc:spChg>
        <pc:spChg chg="mod">
          <ac:chgData name="Thomas Lassourd" userId="60a51d4a-534e-428f-baae-b118531ebdb6" providerId="ADAL" clId="{323F49EC-597D-4904-AD84-4317E4E12C79}" dt="2023-03-16T20:40:41.826" v="506" actId="403"/>
          <ac:spMkLst>
            <pc:docMk/>
            <pc:sldMk cId="1248275443" sldId="1864"/>
            <ac:spMk id="113" creationId="{3AF49345-0CB3-334C-894D-2D662C44F76A}"/>
          </ac:spMkLst>
        </pc:spChg>
        <pc:picChg chg="mod">
          <ac:chgData name="Thomas Lassourd" userId="60a51d4a-534e-428f-baae-b118531ebdb6" providerId="ADAL" clId="{323F49EC-597D-4904-AD84-4317E4E12C79}" dt="2023-03-16T20:40:41.826" v="506" actId="403"/>
          <ac:picMkLst>
            <pc:docMk/>
            <pc:sldMk cId="1248275443" sldId="1864"/>
            <ac:picMk id="5" creationId="{4456ABF3-3006-604C-A6A1-F23BA0E3E213}"/>
          </ac:picMkLst>
        </pc:picChg>
        <pc:picChg chg="mod">
          <ac:chgData name="Thomas Lassourd" userId="60a51d4a-534e-428f-baae-b118531ebdb6" providerId="ADAL" clId="{323F49EC-597D-4904-AD84-4317E4E12C79}" dt="2023-03-16T20:40:41.826" v="506" actId="403"/>
          <ac:picMkLst>
            <pc:docMk/>
            <pc:sldMk cId="1248275443" sldId="1864"/>
            <ac:picMk id="18" creationId="{0834B186-1361-6B43-8C08-6D3CB105C85A}"/>
          </ac:picMkLst>
        </pc:picChg>
        <pc:picChg chg="mod">
          <ac:chgData name="Thomas Lassourd" userId="60a51d4a-534e-428f-baae-b118531ebdb6" providerId="ADAL" clId="{323F49EC-597D-4904-AD84-4317E4E12C79}" dt="2023-03-16T20:40:41.826" v="506" actId="403"/>
          <ac:picMkLst>
            <pc:docMk/>
            <pc:sldMk cId="1248275443" sldId="1864"/>
            <ac:picMk id="39" creationId="{5FBF2C3D-55EB-2549-A1E4-5040AA28251E}"/>
          </ac:picMkLst>
        </pc:picChg>
        <pc:picChg chg="mod">
          <ac:chgData name="Thomas Lassourd" userId="60a51d4a-534e-428f-baae-b118531ebdb6" providerId="ADAL" clId="{323F49EC-597D-4904-AD84-4317E4E12C79}" dt="2023-03-16T20:40:41.826" v="506" actId="403"/>
          <ac:picMkLst>
            <pc:docMk/>
            <pc:sldMk cId="1248275443" sldId="1864"/>
            <ac:picMk id="48" creationId="{D6F587CD-7E9D-4FEE-ADA7-7C54E2502F4D}"/>
          </ac:picMkLst>
        </pc:picChg>
        <pc:picChg chg="mod">
          <ac:chgData name="Thomas Lassourd" userId="60a51d4a-534e-428f-baae-b118531ebdb6" providerId="ADAL" clId="{323F49EC-597D-4904-AD84-4317E4E12C79}" dt="2023-03-16T20:40:41.826" v="506" actId="403"/>
          <ac:picMkLst>
            <pc:docMk/>
            <pc:sldMk cId="1248275443" sldId="1864"/>
            <ac:picMk id="59" creationId="{200275D2-8EB1-6749-B326-8F0B0DB0D849}"/>
          </ac:picMkLst>
        </pc:picChg>
        <pc:picChg chg="mod">
          <ac:chgData name="Thomas Lassourd" userId="60a51d4a-534e-428f-baae-b118531ebdb6" providerId="ADAL" clId="{323F49EC-597D-4904-AD84-4317E4E12C79}" dt="2023-03-16T20:40:41.826" v="506" actId="403"/>
          <ac:picMkLst>
            <pc:docMk/>
            <pc:sldMk cId="1248275443" sldId="1864"/>
            <ac:picMk id="110" creationId="{4E0C2A09-F067-4F44-B2BF-2867D42AEF37}"/>
          </ac:picMkLst>
        </pc:picChg>
        <pc:picChg chg="mod">
          <ac:chgData name="Thomas Lassourd" userId="60a51d4a-534e-428f-baae-b118531ebdb6" providerId="ADAL" clId="{323F49EC-597D-4904-AD84-4317E4E12C79}" dt="2023-03-16T20:40:41.826" v="506" actId="403"/>
          <ac:picMkLst>
            <pc:docMk/>
            <pc:sldMk cId="1248275443" sldId="1864"/>
            <ac:picMk id="154" creationId="{035BC011-0630-F84B-B155-6E86934D8723}"/>
          </ac:picMkLst>
        </pc:picChg>
        <pc:picChg chg="mod">
          <ac:chgData name="Thomas Lassourd" userId="60a51d4a-534e-428f-baae-b118531ebdb6" providerId="ADAL" clId="{323F49EC-597D-4904-AD84-4317E4E12C79}" dt="2023-03-16T20:40:41.826" v="506" actId="403"/>
          <ac:picMkLst>
            <pc:docMk/>
            <pc:sldMk cId="1248275443" sldId="1864"/>
            <ac:picMk id="163" creationId="{BA1FB6C2-EDEB-9B4E-A82E-0A9C1F3B411B}"/>
          </ac:picMkLst>
        </pc:picChg>
        <pc:picChg chg="mod">
          <ac:chgData name="Thomas Lassourd" userId="60a51d4a-534e-428f-baae-b118531ebdb6" providerId="ADAL" clId="{323F49EC-597D-4904-AD84-4317E4E12C79}" dt="2023-03-16T20:40:41.826" v="506" actId="403"/>
          <ac:picMkLst>
            <pc:docMk/>
            <pc:sldMk cId="1248275443" sldId="1864"/>
            <ac:picMk id="3074" creationId="{9288E7B5-81C0-4C44-A029-337417CC0ACB}"/>
          </ac:picMkLst>
        </pc:picChg>
        <pc:cxnChg chg="mod">
          <ac:chgData name="Thomas Lassourd" userId="60a51d4a-534e-428f-baae-b118531ebdb6" providerId="ADAL" clId="{323F49EC-597D-4904-AD84-4317E4E12C79}" dt="2023-03-16T20:40:41.826" v="506" actId="403"/>
          <ac:cxnSpMkLst>
            <pc:docMk/>
            <pc:sldMk cId="1248275443" sldId="1864"/>
            <ac:cxnSpMk id="14" creationId="{A1E944F8-523D-9C4A-AC34-E76881A3CFCF}"/>
          </ac:cxnSpMkLst>
        </pc:cxnChg>
        <pc:cxnChg chg="mod">
          <ac:chgData name="Thomas Lassourd" userId="60a51d4a-534e-428f-baae-b118531ebdb6" providerId="ADAL" clId="{323F49EC-597D-4904-AD84-4317E4E12C79}" dt="2023-03-16T20:40:41.826" v="506" actId="403"/>
          <ac:cxnSpMkLst>
            <pc:docMk/>
            <pc:sldMk cId="1248275443" sldId="1864"/>
            <ac:cxnSpMk id="55" creationId="{A2B2FD12-EDD5-F549-B0D1-5AD42B806672}"/>
          </ac:cxnSpMkLst>
        </pc:cxnChg>
        <pc:cxnChg chg="mod">
          <ac:chgData name="Thomas Lassourd" userId="60a51d4a-534e-428f-baae-b118531ebdb6" providerId="ADAL" clId="{323F49EC-597D-4904-AD84-4317E4E12C79}" dt="2023-03-16T20:40:41.826" v="506" actId="403"/>
          <ac:cxnSpMkLst>
            <pc:docMk/>
            <pc:sldMk cId="1248275443" sldId="1864"/>
            <ac:cxnSpMk id="84" creationId="{797E1C48-BDDF-0F47-AE58-089F0EF4F1AA}"/>
          </ac:cxnSpMkLst>
        </pc:cxnChg>
        <pc:cxnChg chg="mod">
          <ac:chgData name="Thomas Lassourd" userId="60a51d4a-534e-428f-baae-b118531ebdb6" providerId="ADAL" clId="{323F49EC-597D-4904-AD84-4317E4E12C79}" dt="2023-03-16T20:40:41.826" v="506" actId="403"/>
          <ac:cxnSpMkLst>
            <pc:docMk/>
            <pc:sldMk cId="1248275443" sldId="1864"/>
            <ac:cxnSpMk id="86" creationId="{CB9B2D25-141A-894B-B45B-8614140A7AFE}"/>
          </ac:cxnSpMkLst>
        </pc:cxnChg>
        <pc:cxnChg chg="mod">
          <ac:chgData name="Thomas Lassourd" userId="60a51d4a-534e-428f-baae-b118531ebdb6" providerId="ADAL" clId="{323F49EC-597D-4904-AD84-4317E4E12C79}" dt="2023-03-16T20:40:41.826" v="506" actId="403"/>
          <ac:cxnSpMkLst>
            <pc:docMk/>
            <pc:sldMk cId="1248275443" sldId="1864"/>
            <ac:cxnSpMk id="126" creationId="{F93C3B64-DA51-1449-B56E-DD94995927B0}"/>
          </ac:cxnSpMkLst>
        </pc:cxnChg>
        <pc:cxnChg chg="mod">
          <ac:chgData name="Thomas Lassourd" userId="60a51d4a-534e-428f-baae-b118531ebdb6" providerId="ADAL" clId="{323F49EC-597D-4904-AD84-4317E4E12C79}" dt="2023-03-16T20:40:41.826" v="506" actId="403"/>
          <ac:cxnSpMkLst>
            <pc:docMk/>
            <pc:sldMk cId="1248275443" sldId="1864"/>
            <ac:cxnSpMk id="170" creationId="{0994F906-DA32-0C4F-A1E1-18365609817C}"/>
          </ac:cxnSpMkLst>
        </pc:cxnChg>
        <pc:cxnChg chg="mod">
          <ac:chgData name="Thomas Lassourd" userId="60a51d4a-534e-428f-baae-b118531ebdb6" providerId="ADAL" clId="{323F49EC-597D-4904-AD84-4317E4E12C79}" dt="2023-03-16T20:40:41.826" v="506" actId="403"/>
          <ac:cxnSpMkLst>
            <pc:docMk/>
            <pc:sldMk cId="1248275443" sldId="1864"/>
            <ac:cxnSpMk id="191" creationId="{C97402BD-AA57-F44A-9879-4A9C8353DFCB}"/>
          </ac:cxnSpMkLst>
        </pc:cxnChg>
        <pc:cxnChg chg="mod">
          <ac:chgData name="Thomas Lassourd" userId="60a51d4a-534e-428f-baae-b118531ebdb6" providerId="ADAL" clId="{323F49EC-597D-4904-AD84-4317E4E12C79}" dt="2023-03-16T20:40:41.826" v="506" actId="403"/>
          <ac:cxnSpMkLst>
            <pc:docMk/>
            <pc:sldMk cId="1248275443" sldId="1864"/>
            <ac:cxnSpMk id="10281" creationId="{D5DA615F-FC5E-5940-8FCC-9691FBA30DEB}"/>
          </ac:cxnSpMkLst>
        </pc:cxnChg>
      </pc:sldChg>
      <pc:sldChg chg="addSp delSp modSp add mod modClrScheme chgLayout">
        <pc:chgData name="Thomas Lassourd" userId="60a51d4a-534e-428f-baae-b118531ebdb6" providerId="ADAL" clId="{323F49EC-597D-4904-AD84-4317E4E12C79}" dt="2023-03-16T20:41:00.430" v="509" actId="20577"/>
        <pc:sldMkLst>
          <pc:docMk/>
          <pc:sldMk cId="504274419" sldId="1900"/>
        </pc:sldMkLst>
        <pc:spChg chg="add del mod ord">
          <ac:chgData name="Thomas Lassourd" userId="60a51d4a-534e-428f-baae-b118531ebdb6" providerId="ADAL" clId="{323F49EC-597D-4904-AD84-4317E4E12C79}" dt="2023-03-16T20:35:20.616" v="443" actId="478"/>
          <ac:spMkLst>
            <pc:docMk/>
            <pc:sldMk cId="504274419" sldId="1900"/>
            <ac:spMk id="2" creationId="{48CECB5E-39C8-34EF-6DD4-13B7EA415BEC}"/>
          </ac:spMkLst>
        </pc:spChg>
        <pc:spChg chg="mod ord">
          <ac:chgData name="Thomas Lassourd" userId="60a51d4a-534e-428f-baae-b118531ebdb6" providerId="ADAL" clId="{323F49EC-597D-4904-AD84-4317E4E12C79}" dt="2023-03-16T20:34:52.275" v="442" actId="700"/>
          <ac:spMkLst>
            <pc:docMk/>
            <pc:sldMk cId="504274419" sldId="1900"/>
            <ac:spMk id="3" creationId="{00000000-0000-0000-0000-000000000000}"/>
          </ac:spMkLst>
        </pc:spChg>
        <pc:spChg chg="mod ord">
          <ac:chgData name="Thomas Lassourd" userId="60a51d4a-534e-428f-baae-b118531ebdb6" providerId="ADAL" clId="{323F49EC-597D-4904-AD84-4317E4E12C79}" dt="2023-03-16T20:41:00.430" v="509" actId="20577"/>
          <ac:spMkLst>
            <pc:docMk/>
            <pc:sldMk cId="504274419" sldId="1900"/>
            <ac:spMk id="4" creationId="{00000000-0000-0000-0000-000000000000}"/>
          </ac:spMkLst>
        </pc:spChg>
        <pc:spChg chg="mod ord">
          <ac:chgData name="Thomas Lassourd" userId="60a51d4a-534e-428f-baae-b118531ebdb6" providerId="ADAL" clId="{323F49EC-597D-4904-AD84-4317E4E12C79}" dt="2023-03-16T20:34:52.275" v="442" actId="700"/>
          <ac:spMkLst>
            <pc:docMk/>
            <pc:sldMk cId="504274419" sldId="1900"/>
            <ac:spMk id="5" creationId="{0AFFABE9-5CD3-43AD-B757-9DEF054CF58B}"/>
          </ac:spMkLst>
        </pc:spChg>
        <pc:picChg chg="mod">
          <ac:chgData name="Thomas Lassourd" userId="60a51d4a-534e-428f-baae-b118531ebdb6" providerId="ADAL" clId="{323F49EC-597D-4904-AD84-4317E4E12C79}" dt="2023-03-16T20:35:27.516" v="445" actId="1076"/>
          <ac:picMkLst>
            <pc:docMk/>
            <pc:sldMk cId="504274419" sldId="1900"/>
            <ac:picMk id="2050" creationId="{00000000-0000-0000-0000-000000000000}"/>
          </ac:picMkLst>
        </pc:picChg>
        <pc:cxnChg chg="del">
          <ac:chgData name="Thomas Lassourd" userId="60a51d4a-534e-428f-baae-b118531ebdb6" providerId="ADAL" clId="{323F49EC-597D-4904-AD84-4317E4E12C79}" dt="2023-03-16T20:35:23.261" v="444" actId="478"/>
          <ac:cxnSpMkLst>
            <pc:docMk/>
            <pc:sldMk cId="504274419" sldId="1900"/>
            <ac:cxnSpMk id="6" creationId="{B57D9232-8558-4758-9A19-E18A3449982A}"/>
          </ac:cxnSpMkLst>
        </pc:cxnChg>
      </pc:sldChg>
      <pc:sldMasterChg chg="delSp mod">
        <pc:chgData name="Thomas Lassourd" userId="60a51d4a-534e-428f-baae-b118531ebdb6" providerId="ADAL" clId="{323F49EC-597D-4904-AD84-4317E4E12C79}" dt="2023-03-16T17:43:21.519" v="261" actId="478"/>
        <pc:sldMasterMkLst>
          <pc:docMk/>
          <pc:sldMasterMk cId="1309870951" sldId="2147483648"/>
        </pc:sldMasterMkLst>
        <pc:spChg chg="del">
          <ac:chgData name="Thomas Lassourd" userId="60a51d4a-534e-428f-baae-b118531ebdb6" providerId="ADAL" clId="{323F49EC-597D-4904-AD84-4317E4E12C79}" dt="2023-03-16T17:43:21.519" v="261" actId="478"/>
          <ac:spMkLst>
            <pc:docMk/>
            <pc:sldMasterMk cId="1309870951" sldId="2147483648"/>
            <ac:spMk id="2" creationId="{E3314530-2B10-F83B-1C70-11755E451583}"/>
          </ac:spMkLst>
        </pc:spChg>
      </pc:sldMasterChg>
    </pc:docChg>
  </pc:docChgLst>
  <pc:docChgLst>
    <pc:chgData name="Thomas Lassourd" userId="60a51d4a-534e-428f-baae-b118531ebdb6" providerId="ADAL" clId="{D2519BB7-E367-46BF-96F8-ADEA6DD4F9C5}"/>
    <pc:docChg chg="undo custSel addSld modSld modMainMaster">
      <pc:chgData name="Thomas Lassourd" userId="60a51d4a-534e-428f-baae-b118531ebdb6" providerId="ADAL" clId="{D2519BB7-E367-46BF-96F8-ADEA6DD4F9C5}" dt="2023-03-13T20:45:56.479" v="341" actId="20577"/>
      <pc:docMkLst>
        <pc:docMk/>
      </pc:docMkLst>
      <pc:sldChg chg="modSp mod">
        <pc:chgData name="Thomas Lassourd" userId="60a51d4a-534e-428f-baae-b118531ebdb6" providerId="ADAL" clId="{D2519BB7-E367-46BF-96F8-ADEA6DD4F9C5}" dt="2023-03-13T20:26:14.188" v="5" actId="14100"/>
        <pc:sldMkLst>
          <pc:docMk/>
          <pc:sldMk cId="1808128211" sldId="645"/>
        </pc:sldMkLst>
        <pc:graphicFrameChg chg="mod modGraphic">
          <ac:chgData name="Thomas Lassourd" userId="60a51d4a-534e-428f-baae-b118531ebdb6" providerId="ADAL" clId="{D2519BB7-E367-46BF-96F8-ADEA6DD4F9C5}" dt="2023-03-13T20:26:14.188" v="5" actId="14100"/>
          <ac:graphicFrameMkLst>
            <pc:docMk/>
            <pc:sldMk cId="1808128211" sldId="645"/>
            <ac:graphicFrameMk id="5" creationId="{04AE0689-787A-BB4C-23B8-B8FA43038D9F}"/>
          </ac:graphicFrameMkLst>
        </pc:graphicFrameChg>
      </pc:sldChg>
      <pc:sldChg chg="modSp mod">
        <pc:chgData name="Thomas Lassourd" userId="60a51d4a-534e-428f-baae-b118531ebdb6" providerId="ADAL" clId="{D2519BB7-E367-46BF-96F8-ADEA6DD4F9C5}" dt="2023-03-13T20:27:01.322" v="16" actId="20577"/>
        <pc:sldMkLst>
          <pc:docMk/>
          <pc:sldMk cId="1501097860" sldId="657"/>
        </pc:sldMkLst>
        <pc:spChg chg="mod">
          <ac:chgData name="Thomas Lassourd" userId="60a51d4a-534e-428f-baae-b118531ebdb6" providerId="ADAL" clId="{D2519BB7-E367-46BF-96F8-ADEA6DD4F9C5}" dt="2023-03-13T20:27:01.322" v="16" actId="20577"/>
          <ac:spMkLst>
            <pc:docMk/>
            <pc:sldMk cId="1501097860" sldId="657"/>
            <ac:spMk id="4" creationId="{7352C49A-2283-A636-25DF-B056ED30BE39}"/>
          </ac:spMkLst>
        </pc:spChg>
      </pc:sldChg>
      <pc:sldChg chg="modSp mod">
        <pc:chgData name="Thomas Lassourd" userId="60a51d4a-534e-428f-baae-b118531ebdb6" providerId="ADAL" clId="{D2519BB7-E367-46BF-96F8-ADEA6DD4F9C5}" dt="2023-03-13T20:22:58.043" v="3" actId="27636"/>
        <pc:sldMkLst>
          <pc:docMk/>
          <pc:sldMk cId="3107669758" sldId="663"/>
        </pc:sldMkLst>
        <pc:spChg chg="mod">
          <ac:chgData name="Thomas Lassourd" userId="60a51d4a-534e-428f-baae-b118531ebdb6" providerId="ADAL" clId="{D2519BB7-E367-46BF-96F8-ADEA6DD4F9C5}" dt="2023-03-13T20:22:58.043" v="3" actId="27636"/>
          <ac:spMkLst>
            <pc:docMk/>
            <pc:sldMk cId="3107669758" sldId="663"/>
            <ac:spMk id="4" creationId="{ED74EE20-9C82-447A-37F9-5CD1453F95DF}"/>
          </ac:spMkLst>
        </pc:spChg>
      </pc:sldChg>
      <pc:sldChg chg="delSp modSp mod">
        <pc:chgData name="Thomas Lassourd" userId="60a51d4a-534e-428f-baae-b118531ebdb6" providerId="ADAL" clId="{D2519BB7-E367-46BF-96F8-ADEA6DD4F9C5}" dt="2023-03-13T20:45:56.479" v="341" actId="20577"/>
        <pc:sldMkLst>
          <pc:docMk/>
          <pc:sldMk cId="413345996" sldId="1835"/>
        </pc:sldMkLst>
        <pc:spChg chg="mod">
          <ac:chgData name="Thomas Lassourd" userId="60a51d4a-534e-428f-baae-b118531ebdb6" providerId="ADAL" clId="{D2519BB7-E367-46BF-96F8-ADEA6DD4F9C5}" dt="2023-03-13T20:40:35.387" v="126" actId="20577"/>
          <ac:spMkLst>
            <pc:docMk/>
            <pc:sldMk cId="413345996" sldId="1835"/>
            <ac:spMk id="2" creationId="{189E0191-2FAE-7C69-E1CF-E6CE6CDF2041}"/>
          </ac:spMkLst>
        </pc:spChg>
        <pc:spChg chg="del">
          <ac:chgData name="Thomas Lassourd" userId="60a51d4a-534e-428f-baae-b118531ebdb6" providerId="ADAL" clId="{D2519BB7-E367-46BF-96F8-ADEA6DD4F9C5}" dt="2023-03-13T20:43:40.876" v="299" actId="478"/>
          <ac:spMkLst>
            <pc:docMk/>
            <pc:sldMk cId="413345996" sldId="1835"/>
            <ac:spMk id="3" creationId="{FADEF77D-93DC-FA3B-1F71-61A7F952CA51}"/>
          </ac:spMkLst>
        </pc:spChg>
        <pc:spChg chg="mod">
          <ac:chgData name="Thomas Lassourd" userId="60a51d4a-534e-428f-baae-b118531ebdb6" providerId="ADAL" clId="{D2519BB7-E367-46BF-96F8-ADEA6DD4F9C5}" dt="2023-03-13T20:45:56.479" v="341" actId="20577"/>
          <ac:spMkLst>
            <pc:docMk/>
            <pc:sldMk cId="413345996" sldId="1835"/>
            <ac:spMk id="4" creationId="{FD9443FA-7474-A065-3976-DCA384FC7B04}"/>
          </ac:spMkLst>
        </pc:spChg>
      </pc:sldChg>
      <pc:sldChg chg="addSp delSp modSp new mod modClrScheme chgLayout">
        <pc:chgData name="Thomas Lassourd" userId="60a51d4a-534e-428f-baae-b118531ebdb6" providerId="ADAL" clId="{D2519BB7-E367-46BF-96F8-ADEA6DD4F9C5}" dt="2023-03-13T20:39:36.836" v="78" actId="1076"/>
        <pc:sldMkLst>
          <pc:docMk/>
          <pc:sldMk cId="2523794458" sldId="1836"/>
        </pc:sldMkLst>
        <pc:spChg chg="del mod ord">
          <ac:chgData name="Thomas Lassourd" userId="60a51d4a-534e-428f-baae-b118531ebdb6" providerId="ADAL" clId="{D2519BB7-E367-46BF-96F8-ADEA6DD4F9C5}" dt="2023-03-13T20:36:24.342" v="53" actId="700"/>
          <ac:spMkLst>
            <pc:docMk/>
            <pc:sldMk cId="2523794458" sldId="1836"/>
            <ac:spMk id="2" creationId="{C1EE64E3-C4B0-DC31-677E-6E6E0C026865}"/>
          </ac:spMkLst>
        </pc:spChg>
        <pc:spChg chg="del mod ord">
          <ac:chgData name="Thomas Lassourd" userId="60a51d4a-534e-428f-baae-b118531ebdb6" providerId="ADAL" clId="{D2519BB7-E367-46BF-96F8-ADEA6DD4F9C5}" dt="2023-03-13T20:36:24.342" v="53" actId="700"/>
          <ac:spMkLst>
            <pc:docMk/>
            <pc:sldMk cId="2523794458" sldId="1836"/>
            <ac:spMk id="3" creationId="{A4EFF7DD-7FE5-C1F4-7042-F7123E87C827}"/>
          </ac:spMkLst>
        </pc:spChg>
        <pc:spChg chg="del mod ord">
          <ac:chgData name="Thomas Lassourd" userId="60a51d4a-534e-428f-baae-b118531ebdb6" providerId="ADAL" clId="{D2519BB7-E367-46BF-96F8-ADEA6DD4F9C5}" dt="2023-03-13T20:36:24.342" v="53" actId="700"/>
          <ac:spMkLst>
            <pc:docMk/>
            <pc:sldMk cId="2523794458" sldId="1836"/>
            <ac:spMk id="4" creationId="{2B7AE4FA-B1E3-BE83-D0A9-D7FA8A6C097B}"/>
          </ac:spMkLst>
        </pc:spChg>
        <pc:spChg chg="add mod ord">
          <ac:chgData name="Thomas Lassourd" userId="60a51d4a-534e-428f-baae-b118531ebdb6" providerId="ADAL" clId="{D2519BB7-E367-46BF-96F8-ADEA6DD4F9C5}" dt="2023-03-13T20:38:28.818" v="64"/>
          <ac:spMkLst>
            <pc:docMk/>
            <pc:sldMk cId="2523794458" sldId="1836"/>
            <ac:spMk id="5" creationId="{C22FF291-18F1-3A75-FE78-EB75AAC4F6F1}"/>
          </ac:spMkLst>
        </pc:spChg>
        <pc:spChg chg="add del mod ord">
          <ac:chgData name="Thomas Lassourd" userId="60a51d4a-534e-428f-baae-b118531ebdb6" providerId="ADAL" clId="{D2519BB7-E367-46BF-96F8-ADEA6DD4F9C5}" dt="2023-03-13T20:37:40.800" v="56" actId="478"/>
          <ac:spMkLst>
            <pc:docMk/>
            <pc:sldMk cId="2523794458" sldId="1836"/>
            <ac:spMk id="6" creationId="{51420A82-E6C7-35C5-98A9-A699722B1456}"/>
          </ac:spMkLst>
        </pc:spChg>
        <pc:spChg chg="add del mod ord">
          <ac:chgData name="Thomas Lassourd" userId="60a51d4a-534e-428f-baae-b118531ebdb6" providerId="ADAL" clId="{D2519BB7-E367-46BF-96F8-ADEA6DD4F9C5}" dt="2023-03-13T20:38:19.916" v="63" actId="478"/>
          <ac:spMkLst>
            <pc:docMk/>
            <pc:sldMk cId="2523794458" sldId="1836"/>
            <ac:spMk id="7" creationId="{0F45A51C-4C7B-40E0-44D2-8C9A6FB0A8FF}"/>
          </ac:spMkLst>
        </pc:spChg>
        <pc:picChg chg="add del mod ord modCrop">
          <ac:chgData name="Thomas Lassourd" userId="60a51d4a-534e-428f-baae-b118531ebdb6" providerId="ADAL" clId="{D2519BB7-E367-46BF-96F8-ADEA6DD4F9C5}" dt="2023-03-13T20:37:14.006" v="55" actId="22"/>
          <ac:picMkLst>
            <pc:docMk/>
            <pc:sldMk cId="2523794458" sldId="1836"/>
            <ac:picMk id="9" creationId="{7023980C-201B-B26C-67AC-2E9E4F1CA20B}"/>
          </ac:picMkLst>
        </pc:picChg>
        <pc:picChg chg="add mod">
          <ac:chgData name="Thomas Lassourd" userId="60a51d4a-534e-428f-baae-b118531ebdb6" providerId="ADAL" clId="{D2519BB7-E367-46BF-96F8-ADEA6DD4F9C5}" dt="2023-03-13T20:39:36.836" v="78" actId="1076"/>
          <ac:picMkLst>
            <pc:docMk/>
            <pc:sldMk cId="2523794458" sldId="1836"/>
            <ac:picMk id="11" creationId="{78D659B5-8469-533F-A967-71693F38BAAF}"/>
          </ac:picMkLst>
        </pc:picChg>
        <pc:picChg chg="add mod">
          <ac:chgData name="Thomas Lassourd" userId="60a51d4a-534e-428f-baae-b118531ebdb6" providerId="ADAL" clId="{D2519BB7-E367-46BF-96F8-ADEA6DD4F9C5}" dt="2023-03-13T20:39:28.641" v="76" actId="1076"/>
          <ac:picMkLst>
            <pc:docMk/>
            <pc:sldMk cId="2523794458" sldId="1836"/>
            <ac:picMk id="13" creationId="{B0FF8862-53BB-8955-ADF2-8B11810177CC}"/>
          </ac:picMkLst>
        </pc:picChg>
        <pc:picChg chg="add mod">
          <ac:chgData name="Thomas Lassourd" userId="60a51d4a-534e-428f-baae-b118531ebdb6" providerId="ADAL" clId="{D2519BB7-E367-46BF-96F8-ADEA6DD4F9C5}" dt="2023-03-13T20:39:23.468" v="75" actId="1076"/>
          <ac:picMkLst>
            <pc:docMk/>
            <pc:sldMk cId="2523794458" sldId="1836"/>
            <ac:picMk id="15" creationId="{A53EAD67-0409-9AD0-8E9E-4C19E5437EAD}"/>
          </ac:picMkLst>
        </pc:picChg>
      </pc:sldChg>
      <pc:sldMasterChg chg="addSp modSp mod modSldLayout">
        <pc:chgData name="Thomas Lassourd" userId="60a51d4a-534e-428f-baae-b118531ebdb6" providerId="ADAL" clId="{D2519BB7-E367-46BF-96F8-ADEA6DD4F9C5}" dt="2023-03-13T20:33:43.495" v="51" actId="207"/>
        <pc:sldMasterMkLst>
          <pc:docMk/>
          <pc:sldMasterMk cId="1309870951" sldId="2147483648"/>
        </pc:sldMasterMkLst>
        <pc:spChg chg="add mod ord">
          <ac:chgData name="Thomas Lassourd" userId="60a51d4a-534e-428f-baae-b118531ebdb6" providerId="ADAL" clId="{D2519BB7-E367-46BF-96F8-ADEA6DD4F9C5}" dt="2023-03-13T20:33:43.495" v="51" actId="207"/>
          <ac:spMkLst>
            <pc:docMk/>
            <pc:sldMasterMk cId="1309870951" sldId="2147483648"/>
            <ac:spMk id="2" creationId="{E3314530-2B10-F83B-1C70-11755E451583}"/>
          </ac:spMkLst>
        </pc:spChg>
        <pc:sldLayoutChg chg="modSp">
          <pc:chgData name="Thomas Lassourd" userId="60a51d4a-534e-428f-baae-b118531ebdb6" providerId="ADAL" clId="{D2519BB7-E367-46BF-96F8-ADEA6DD4F9C5}" dt="2023-03-13T20:28:56.382" v="17" actId="735"/>
          <pc:sldLayoutMkLst>
            <pc:docMk/>
            <pc:sldMasterMk cId="1309870951" sldId="2147483648"/>
            <pc:sldLayoutMk cId="3937511604" sldId="2147483650"/>
          </pc:sldLayoutMkLst>
        </pc:sldLayoutChg>
        <pc:sldLayoutChg chg="modSp">
          <pc:chgData name="Thomas Lassourd" userId="60a51d4a-534e-428f-baae-b118531ebdb6" providerId="ADAL" clId="{D2519BB7-E367-46BF-96F8-ADEA6DD4F9C5}" dt="2023-03-13T20:29:04.452" v="18" actId="735"/>
          <pc:sldLayoutMkLst>
            <pc:docMk/>
            <pc:sldMasterMk cId="1309870951" sldId="2147483648"/>
            <pc:sldLayoutMk cId="2290168450" sldId="2147483682"/>
          </pc:sldLayoutMkLst>
        </pc:sldLayoutChg>
        <pc:sldLayoutChg chg="modSp">
          <pc:chgData name="Thomas Lassourd" userId="60a51d4a-534e-428f-baae-b118531ebdb6" providerId="ADAL" clId="{D2519BB7-E367-46BF-96F8-ADEA6DD4F9C5}" dt="2023-03-13T20:29:04.633" v="19" actId="735"/>
          <pc:sldLayoutMkLst>
            <pc:docMk/>
            <pc:sldMasterMk cId="1309870951" sldId="2147483648"/>
            <pc:sldLayoutMk cId="306778717" sldId="2147483687"/>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isdnet.sharepoint.com/sites/IGFBEPsPhase1/Shared%20Documents/2.0%20TA%20&amp;%20Training/2.3%20Advisory%20Services/Deep%20sea%20mining/2023/Financial%20Model/Figures%20Design%20Suppo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isdnet.sharepoint.com/sites/IGFBEPsPhase1/Shared%20Documents/2.0%20TA%20&amp;%20Training/2.3%20Advisory%20Services/Deep%20sea%20mining/2023/Financial%20Model/Figures%20Design%20Support.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Figure5!$B$4</c:f>
              <c:strCache>
                <c:ptCount val="1"/>
                <c:pt idx="0">
                  <c:v>ISA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Figure5!$C$2:$H$3</c:f>
              <c:multiLvlStrCache>
                <c:ptCount val="6"/>
                <c:lvl>
                  <c:pt idx="0">
                    <c:v> Full taxation </c:v>
                  </c:pt>
                  <c:pt idx="1">
                    <c:v> Half taxation </c:v>
                  </c:pt>
                  <c:pt idx="2">
                    <c:v>No taxation</c:v>
                  </c:pt>
                  <c:pt idx="3">
                    <c:v>Full taxation</c:v>
                  </c:pt>
                  <c:pt idx="4">
                    <c:v> Half taxation </c:v>
                  </c:pt>
                  <c:pt idx="5">
                    <c:v>No taxation</c:v>
                  </c:pt>
                </c:lvl>
                <c:lvl>
                  <c:pt idx="0">
                    <c:v> Option 3 </c:v>
                  </c:pt>
                  <c:pt idx="3">
                    <c:v> Option 4 </c:v>
                  </c:pt>
                </c:lvl>
              </c:multiLvlStrCache>
            </c:multiLvlStrRef>
          </c:cat>
          <c:val>
            <c:numRef>
              <c:f>Figure5!$C$4:$H$4</c:f>
              <c:numCache>
                <c:formatCode>0.0%_);\-0.0%_);"-  ";" "@" "</c:formatCode>
                <c:ptCount val="6"/>
                <c:pt idx="0">
                  <c:v>0.24058913376416505</c:v>
                </c:pt>
                <c:pt idx="1">
                  <c:v>0.24220604389852313</c:v>
                </c:pt>
                <c:pt idx="2">
                  <c:v>0.24371338936741738</c:v>
                </c:pt>
                <c:pt idx="3">
                  <c:v>0.14632690090702311</c:v>
                </c:pt>
                <c:pt idx="4">
                  <c:v>0.14988756667280226</c:v>
                </c:pt>
                <c:pt idx="5">
                  <c:v>0.15325832677730927</c:v>
                </c:pt>
              </c:numCache>
            </c:numRef>
          </c:val>
          <c:extLst>
            <c:ext xmlns:c16="http://schemas.microsoft.com/office/drawing/2014/chart" uri="{C3380CC4-5D6E-409C-BE32-E72D297353CC}">
              <c16:uniqueId val="{00000000-D54E-4645-A24C-5A2F4F5E58B1}"/>
            </c:ext>
          </c:extLst>
        </c:ser>
        <c:ser>
          <c:idx val="2"/>
          <c:order val="1"/>
          <c:tx>
            <c:strRef>
              <c:f>Figure5!$B$5</c:f>
              <c:strCache>
                <c:ptCount val="1"/>
                <c:pt idx="0">
                  <c:v>Sponsoring State %</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Figure5!$C$2:$H$3</c:f>
              <c:multiLvlStrCache>
                <c:ptCount val="6"/>
                <c:lvl>
                  <c:pt idx="0">
                    <c:v> Full taxation </c:v>
                  </c:pt>
                  <c:pt idx="1">
                    <c:v> Half taxation </c:v>
                  </c:pt>
                  <c:pt idx="2">
                    <c:v>No taxation</c:v>
                  </c:pt>
                  <c:pt idx="3">
                    <c:v>Full taxation</c:v>
                  </c:pt>
                  <c:pt idx="4">
                    <c:v> Half taxation </c:v>
                  </c:pt>
                  <c:pt idx="5">
                    <c:v>No taxation</c:v>
                  </c:pt>
                </c:lvl>
                <c:lvl>
                  <c:pt idx="0">
                    <c:v> Option 3 </c:v>
                  </c:pt>
                  <c:pt idx="3">
                    <c:v> Option 4 </c:v>
                  </c:pt>
                </c:lvl>
              </c:multiLvlStrCache>
            </c:multiLvlStrRef>
          </c:cat>
          <c:val>
            <c:numRef>
              <c:f>Figure5!$C$5:$H$5</c:f>
              <c:numCache>
                <c:formatCode>0.0%_);\-0.0%_);"-  ";" "@" "</c:formatCode>
                <c:ptCount val="6"/>
                <c:pt idx="0">
                  <c:v>0.2333273473077071</c:v>
                </c:pt>
                <c:pt idx="1">
                  <c:v>0.11642262936749184</c:v>
                </c:pt>
                <c:pt idx="2">
                  <c:v>0</c:v>
                </c:pt>
                <c:pt idx="3">
                  <c:v>0.21366394145319836</c:v>
                </c:pt>
                <c:pt idx="4">
                  <c:v>0.1063898764878469</c:v>
                </c:pt>
                <c:pt idx="5">
                  <c:v>0</c:v>
                </c:pt>
              </c:numCache>
            </c:numRef>
          </c:val>
          <c:extLst>
            <c:ext xmlns:c16="http://schemas.microsoft.com/office/drawing/2014/chart" uri="{C3380CC4-5D6E-409C-BE32-E72D297353CC}">
              <c16:uniqueId val="{00000001-D54E-4645-A24C-5A2F4F5E58B1}"/>
            </c:ext>
          </c:extLst>
        </c:ser>
        <c:ser>
          <c:idx val="3"/>
          <c:order val="2"/>
          <c:tx>
            <c:strRef>
              <c:f>Figure5!$B$7</c:f>
              <c:strCache>
                <c:ptCount val="1"/>
                <c:pt idx="0">
                  <c:v>Collector Shareholder %</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Figure5!$C$2:$H$3</c:f>
              <c:multiLvlStrCache>
                <c:ptCount val="6"/>
                <c:lvl>
                  <c:pt idx="0">
                    <c:v> Full taxation </c:v>
                  </c:pt>
                  <c:pt idx="1">
                    <c:v> Half taxation </c:v>
                  </c:pt>
                  <c:pt idx="2">
                    <c:v>No taxation</c:v>
                  </c:pt>
                  <c:pt idx="3">
                    <c:v>Full taxation</c:v>
                  </c:pt>
                  <c:pt idx="4">
                    <c:v> Half taxation </c:v>
                  </c:pt>
                  <c:pt idx="5">
                    <c:v>No taxation</c:v>
                  </c:pt>
                </c:lvl>
                <c:lvl>
                  <c:pt idx="0">
                    <c:v> Option 3 </c:v>
                  </c:pt>
                  <c:pt idx="3">
                    <c:v> Option 4 </c:v>
                  </c:pt>
                </c:lvl>
              </c:multiLvlStrCache>
            </c:multiLvlStrRef>
          </c:cat>
          <c:val>
            <c:numRef>
              <c:f>Figure5!$C$7:$H$7</c:f>
              <c:numCache>
                <c:formatCode>0.0%_);\-0.0%_);"-  ";" "@" "</c:formatCode>
                <c:ptCount val="6"/>
                <c:pt idx="0">
                  <c:v>0.51108530245341655</c:v>
                </c:pt>
                <c:pt idx="1">
                  <c:v>0.62593943789128659</c:v>
                </c:pt>
                <c:pt idx="2">
                  <c:v>0.74045043582186443</c:v>
                </c:pt>
                <c:pt idx="3">
                  <c:v>0.62460352808106245</c:v>
                </c:pt>
                <c:pt idx="4">
                  <c:v>0.72794205227521891</c:v>
                </c:pt>
                <c:pt idx="5">
                  <c:v>0.83060628735389475</c:v>
                </c:pt>
              </c:numCache>
            </c:numRef>
          </c:val>
          <c:extLst>
            <c:ext xmlns:c16="http://schemas.microsoft.com/office/drawing/2014/chart" uri="{C3380CC4-5D6E-409C-BE32-E72D297353CC}">
              <c16:uniqueId val="{00000002-D54E-4645-A24C-5A2F4F5E58B1}"/>
            </c:ext>
          </c:extLst>
        </c:ser>
        <c:ser>
          <c:idx val="4"/>
          <c:order val="3"/>
          <c:tx>
            <c:strRef>
              <c:f>Figure5!$B$8</c:f>
              <c:strCache>
                <c:ptCount val="1"/>
                <c:pt idx="0">
                  <c:v>Loan Provider %</c:v>
                </c:pt>
              </c:strCache>
            </c:strRef>
          </c:tx>
          <c:spPr>
            <a:solidFill>
              <a:srgbClr val="002060"/>
            </a:solidFill>
            <a:ln>
              <a:noFill/>
            </a:ln>
            <a:effectLst/>
          </c:spPr>
          <c:invertIfNegative val="0"/>
          <c:dLbls>
            <c:delete val="1"/>
          </c:dLbls>
          <c:cat>
            <c:multiLvlStrRef>
              <c:f>Figure5!$C$2:$H$3</c:f>
              <c:multiLvlStrCache>
                <c:ptCount val="6"/>
                <c:lvl>
                  <c:pt idx="0">
                    <c:v> Full taxation </c:v>
                  </c:pt>
                  <c:pt idx="1">
                    <c:v> Half taxation </c:v>
                  </c:pt>
                  <c:pt idx="2">
                    <c:v>No taxation</c:v>
                  </c:pt>
                  <c:pt idx="3">
                    <c:v>Full taxation</c:v>
                  </c:pt>
                  <c:pt idx="4">
                    <c:v> Half taxation </c:v>
                  </c:pt>
                  <c:pt idx="5">
                    <c:v>No taxation</c:v>
                  </c:pt>
                </c:lvl>
                <c:lvl>
                  <c:pt idx="0">
                    <c:v> Option 3 </c:v>
                  </c:pt>
                  <c:pt idx="3">
                    <c:v> Option 4 </c:v>
                  </c:pt>
                </c:lvl>
              </c:multiLvlStrCache>
            </c:multiLvlStrRef>
          </c:cat>
          <c:val>
            <c:numRef>
              <c:f>Figure5!$C$8:$H$8</c:f>
              <c:numCache>
                <c:formatCode>0.0%_);\-0.0%_);"-  ";" "@" "</c:formatCode>
                <c:ptCount val="6"/>
                <c:pt idx="0">
                  <c:v>1.4998216474711456E-2</c:v>
                </c:pt>
                <c:pt idx="1">
                  <c:v>1.5431888842698357E-2</c:v>
                </c:pt>
                <c:pt idx="2">
                  <c:v>1.5836174810717994E-2</c:v>
                </c:pt>
                <c:pt idx="3">
                  <c:v>1.5405629558715989E-2</c:v>
                </c:pt>
                <c:pt idx="4">
                  <c:v>1.5780504564131777E-2</c:v>
                </c:pt>
                <c:pt idx="5">
                  <c:v>1.6135385868795843E-2</c:v>
                </c:pt>
              </c:numCache>
            </c:numRef>
          </c:val>
          <c:extLst>
            <c:ext xmlns:c16="http://schemas.microsoft.com/office/drawing/2014/chart" uri="{C3380CC4-5D6E-409C-BE32-E72D297353CC}">
              <c16:uniqueId val="{00000003-D54E-4645-A24C-5A2F4F5E58B1}"/>
            </c:ext>
          </c:extLst>
        </c:ser>
        <c:dLbls>
          <c:dLblPos val="ctr"/>
          <c:showLegendKey val="0"/>
          <c:showVal val="1"/>
          <c:showCatName val="0"/>
          <c:showSerName val="0"/>
          <c:showPercent val="0"/>
          <c:showBubbleSize val="0"/>
        </c:dLbls>
        <c:gapWidth val="150"/>
        <c:overlap val="100"/>
        <c:axId val="1395135071"/>
        <c:axId val="1395147967"/>
      </c:barChart>
      <c:catAx>
        <c:axId val="1395135071"/>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CIT and WHT rate</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95147967"/>
        <c:crosses val="autoZero"/>
        <c:auto val="1"/>
        <c:lblAlgn val="ctr"/>
        <c:lblOffset val="100"/>
        <c:noMultiLvlLbl val="0"/>
      </c:catAx>
      <c:valAx>
        <c:axId val="1395147967"/>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Participants share</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_);\-0.0%_);&quot;-  &quot;;&quot; &quot;@&quot; &quot;"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9513507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Figure12!$B$4</c:f>
              <c:strCache>
                <c:ptCount val="1"/>
                <c:pt idx="0">
                  <c:v>ISA %</c:v>
                </c:pt>
              </c:strCache>
            </c:strRef>
          </c:tx>
          <c:spPr>
            <a:solidFill>
              <a:schemeClr val="accent2">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Figure12!$C$2:$H$3</c:f>
              <c:multiLvlStrCache>
                <c:ptCount val="6"/>
                <c:lvl>
                  <c:pt idx="0">
                    <c:v> Full taxation </c:v>
                  </c:pt>
                  <c:pt idx="1">
                    <c:v> Half taxation </c:v>
                  </c:pt>
                  <c:pt idx="2">
                    <c:v>No taxation</c:v>
                  </c:pt>
                  <c:pt idx="3">
                    <c:v> Full taxation </c:v>
                  </c:pt>
                  <c:pt idx="4">
                    <c:v> Half taxation </c:v>
                  </c:pt>
                  <c:pt idx="5">
                    <c:v>No taxation</c:v>
                  </c:pt>
                </c:lvl>
                <c:lvl>
                  <c:pt idx="0">
                    <c:v> Option 4 (b) add royalty </c:v>
                  </c:pt>
                  <c:pt idx="3">
                    <c:v> Option 4 (b) profit share </c:v>
                  </c:pt>
                </c:lvl>
              </c:multiLvlStrCache>
            </c:multiLvlStrRef>
          </c:cat>
          <c:val>
            <c:numRef>
              <c:f>Figure12!$C$4:$H$4</c:f>
              <c:numCache>
                <c:formatCode>0.0%_);\-0.0%_);"-  ";" "@" "</c:formatCode>
                <c:ptCount val="6"/>
                <c:pt idx="0">
                  <c:v>0.14632690090702311</c:v>
                </c:pt>
                <c:pt idx="1">
                  <c:v>0.1897142895565585</c:v>
                </c:pt>
                <c:pt idx="2">
                  <c:v>0.29108139698771696</c:v>
                </c:pt>
                <c:pt idx="3">
                  <c:v>0.1463275423149169</c:v>
                </c:pt>
                <c:pt idx="4">
                  <c:v>0.24070519912824276</c:v>
                </c:pt>
                <c:pt idx="5">
                  <c:v>0.34096611969175655</c:v>
                </c:pt>
              </c:numCache>
            </c:numRef>
          </c:val>
          <c:extLst>
            <c:ext xmlns:c16="http://schemas.microsoft.com/office/drawing/2014/chart" uri="{C3380CC4-5D6E-409C-BE32-E72D297353CC}">
              <c16:uniqueId val="{00000000-33CD-4CD7-9A96-142380A5884F}"/>
            </c:ext>
          </c:extLst>
        </c:ser>
        <c:ser>
          <c:idx val="2"/>
          <c:order val="1"/>
          <c:tx>
            <c:strRef>
              <c:f>Figure12!$B$5</c:f>
              <c:strCache>
                <c:ptCount val="1"/>
                <c:pt idx="0">
                  <c:v>Sponsoring State %</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Figure12!$C$2:$H$3</c:f>
              <c:multiLvlStrCache>
                <c:ptCount val="6"/>
                <c:lvl>
                  <c:pt idx="0">
                    <c:v> Full taxation </c:v>
                  </c:pt>
                  <c:pt idx="1">
                    <c:v> Half taxation </c:v>
                  </c:pt>
                  <c:pt idx="2">
                    <c:v>No taxation</c:v>
                  </c:pt>
                  <c:pt idx="3">
                    <c:v> Full taxation </c:v>
                  </c:pt>
                  <c:pt idx="4">
                    <c:v> Half taxation </c:v>
                  </c:pt>
                  <c:pt idx="5">
                    <c:v>No taxation</c:v>
                  </c:pt>
                </c:lvl>
                <c:lvl>
                  <c:pt idx="0">
                    <c:v> Option 4 (b) add royalty </c:v>
                  </c:pt>
                  <c:pt idx="3">
                    <c:v> Option 4 (b) profit share </c:v>
                  </c:pt>
                </c:lvl>
              </c:multiLvlStrCache>
            </c:multiLvlStrRef>
          </c:cat>
          <c:val>
            <c:numRef>
              <c:f>Figure12!$C$5:$H$5</c:f>
              <c:numCache>
                <c:formatCode>0.0%_);\-0.0%_);"-  ";" "@" "</c:formatCode>
                <c:ptCount val="6"/>
                <c:pt idx="0">
                  <c:v>0.21366394145319836</c:v>
                </c:pt>
                <c:pt idx="1">
                  <c:v>0.10648108664126986</c:v>
                </c:pt>
                <c:pt idx="2">
                  <c:v>0</c:v>
                </c:pt>
                <c:pt idx="3">
                  <c:v>0.21366378217807785</c:v>
                </c:pt>
                <c:pt idx="4">
                  <c:v>0.10662463650066231</c:v>
                </c:pt>
                <c:pt idx="5">
                  <c:v>0</c:v>
                </c:pt>
              </c:numCache>
            </c:numRef>
          </c:val>
          <c:extLst>
            <c:ext xmlns:c16="http://schemas.microsoft.com/office/drawing/2014/chart" uri="{C3380CC4-5D6E-409C-BE32-E72D297353CC}">
              <c16:uniqueId val="{00000003-33CD-4CD7-9A96-142380A5884F}"/>
            </c:ext>
          </c:extLst>
        </c:ser>
        <c:ser>
          <c:idx val="3"/>
          <c:order val="2"/>
          <c:tx>
            <c:strRef>
              <c:f>Figure12!$B$7</c:f>
              <c:strCache>
                <c:ptCount val="1"/>
                <c:pt idx="0">
                  <c:v>Collector Shareholder %</c:v>
                </c:pt>
              </c:strCache>
            </c:strRef>
          </c:tx>
          <c:spPr>
            <a:solidFill>
              <a:schemeClr val="accent4">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Figure12!$C$2:$H$3</c:f>
              <c:multiLvlStrCache>
                <c:ptCount val="6"/>
                <c:lvl>
                  <c:pt idx="0">
                    <c:v> Full taxation </c:v>
                  </c:pt>
                  <c:pt idx="1">
                    <c:v> Half taxation </c:v>
                  </c:pt>
                  <c:pt idx="2">
                    <c:v>No taxation</c:v>
                  </c:pt>
                  <c:pt idx="3">
                    <c:v> Full taxation </c:v>
                  </c:pt>
                  <c:pt idx="4">
                    <c:v> Half taxation </c:v>
                  </c:pt>
                  <c:pt idx="5">
                    <c:v>No taxation</c:v>
                  </c:pt>
                </c:lvl>
                <c:lvl>
                  <c:pt idx="0">
                    <c:v> Option 4 (b) add royalty </c:v>
                  </c:pt>
                  <c:pt idx="3">
                    <c:v> Option 4 (b) profit share </c:v>
                  </c:pt>
                </c:lvl>
              </c:multiLvlStrCache>
            </c:multiLvlStrRef>
          </c:cat>
          <c:val>
            <c:numRef>
              <c:f>Figure12!$C$7:$H$7</c:f>
              <c:numCache>
                <c:formatCode>0.0%_);\-0.0%_);"-  ";" "@" "</c:formatCode>
                <c:ptCount val="6"/>
                <c:pt idx="0">
                  <c:v>0.62460352808106245</c:v>
                </c:pt>
                <c:pt idx="1">
                  <c:v>0.68810146113431692</c:v>
                </c:pt>
                <c:pt idx="2">
                  <c:v>0.69310946049909972</c:v>
                </c:pt>
                <c:pt idx="3">
                  <c:v>0.6246029784194046</c:v>
                </c:pt>
                <c:pt idx="4">
                  <c:v>0.63708872519475002</c:v>
                </c:pt>
                <c:pt idx="5">
                  <c:v>0.64334237256448579</c:v>
                </c:pt>
              </c:numCache>
            </c:numRef>
          </c:val>
          <c:extLst>
            <c:ext xmlns:c16="http://schemas.microsoft.com/office/drawing/2014/chart" uri="{C3380CC4-5D6E-409C-BE32-E72D297353CC}">
              <c16:uniqueId val="{00000004-33CD-4CD7-9A96-142380A5884F}"/>
            </c:ext>
          </c:extLst>
        </c:ser>
        <c:ser>
          <c:idx val="4"/>
          <c:order val="3"/>
          <c:tx>
            <c:strRef>
              <c:f>Figure12!$B$8</c:f>
              <c:strCache>
                <c:ptCount val="1"/>
                <c:pt idx="0">
                  <c:v>Loan Provider %</c:v>
                </c:pt>
              </c:strCache>
            </c:strRef>
          </c:tx>
          <c:spPr>
            <a:solidFill>
              <a:srgbClr val="083266"/>
            </a:solidFill>
            <a:ln>
              <a:noFill/>
            </a:ln>
            <a:effectLst/>
          </c:spPr>
          <c:invertIfNegative val="0"/>
          <c:dLbls>
            <c:delete val="1"/>
          </c:dLbls>
          <c:cat>
            <c:multiLvlStrRef>
              <c:f>Figure12!$C$2:$H$3</c:f>
              <c:multiLvlStrCache>
                <c:ptCount val="6"/>
                <c:lvl>
                  <c:pt idx="0">
                    <c:v> Full taxation </c:v>
                  </c:pt>
                  <c:pt idx="1">
                    <c:v> Half taxation </c:v>
                  </c:pt>
                  <c:pt idx="2">
                    <c:v>No taxation</c:v>
                  </c:pt>
                  <c:pt idx="3">
                    <c:v> Full taxation </c:v>
                  </c:pt>
                  <c:pt idx="4">
                    <c:v> Half taxation </c:v>
                  </c:pt>
                  <c:pt idx="5">
                    <c:v>No taxation</c:v>
                  </c:pt>
                </c:lvl>
                <c:lvl>
                  <c:pt idx="0">
                    <c:v> Option 4 (b) add royalty </c:v>
                  </c:pt>
                  <c:pt idx="3">
                    <c:v> Option 4 (b) profit share </c:v>
                  </c:pt>
                </c:lvl>
              </c:multiLvlStrCache>
            </c:multiLvlStrRef>
          </c:cat>
          <c:val>
            <c:numRef>
              <c:f>Figure12!$C$8:$H$8</c:f>
              <c:numCache>
                <c:formatCode>0.0%_);\-0.0%_);"-  ";" "@" "</c:formatCode>
                <c:ptCount val="6"/>
                <c:pt idx="0">
                  <c:v>1.5405629558715989E-2</c:v>
                </c:pt>
                <c:pt idx="1">
                  <c:v>1.5703162667854393E-2</c:v>
                </c:pt>
                <c:pt idx="2">
                  <c:v>1.58091425131833E-2</c:v>
                </c:pt>
                <c:pt idx="3">
                  <c:v>1.5405697087600607E-2</c:v>
                </c:pt>
                <c:pt idx="4">
                  <c:v>1.5581439176344849E-2</c:v>
                </c:pt>
                <c:pt idx="5">
                  <c:v>1.5691507743757504E-2</c:v>
                </c:pt>
              </c:numCache>
            </c:numRef>
          </c:val>
          <c:extLst>
            <c:ext xmlns:c16="http://schemas.microsoft.com/office/drawing/2014/chart" uri="{C3380CC4-5D6E-409C-BE32-E72D297353CC}">
              <c16:uniqueId val="{00000005-33CD-4CD7-9A96-142380A5884F}"/>
            </c:ext>
          </c:extLst>
        </c:ser>
        <c:dLbls>
          <c:dLblPos val="ctr"/>
          <c:showLegendKey val="0"/>
          <c:showVal val="1"/>
          <c:showCatName val="0"/>
          <c:showSerName val="0"/>
          <c:showPercent val="0"/>
          <c:showBubbleSize val="0"/>
        </c:dLbls>
        <c:gapWidth val="55"/>
        <c:overlap val="100"/>
        <c:axId val="1395135071"/>
        <c:axId val="1395147967"/>
      </c:barChart>
      <c:catAx>
        <c:axId val="1395135071"/>
        <c:scaling>
          <c:orientation val="minMax"/>
        </c:scaling>
        <c:delete val="0"/>
        <c:axPos val="b"/>
        <c:title>
          <c:tx>
            <c:rich>
              <a:bodyPr rot="0" spcFirstLastPara="1" vertOverflow="ellipsis" vert="horz" wrap="square" anchor="ctr" anchorCtr="1"/>
              <a:lstStyle/>
              <a:p>
                <a:pPr>
                  <a:defRPr sz="1200" b="0" i="0" u="none" strike="noStrike" kern="1200" cap="all" baseline="0">
                    <a:solidFill>
                      <a:schemeClr val="tx1"/>
                    </a:solidFill>
                    <a:latin typeface="Arial" panose="020B0604020202020204" pitchFamily="34" charset="0"/>
                    <a:ea typeface="+mn-ea"/>
                    <a:cs typeface="Arial" panose="020B0604020202020204" pitchFamily="34" charset="0"/>
                  </a:defRPr>
                </a:pPr>
                <a:r>
                  <a:rPr lang="en-GB"/>
                  <a:t>CIT</a:t>
                </a:r>
                <a:r>
                  <a:rPr lang="en-GB" baseline="0"/>
                  <a:t> and WHT Rate</a:t>
                </a:r>
                <a:endParaRPr lang="en-GB"/>
              </a:p>
            </c:rich>
          </c:tx>
          <c:overlay val="0"/>
          <c:spPr>
            <a:noFill/>
            <a:ln>
              <a:noFill/>
            </a:ln>
            <a:effectLst/>
          </c:spPr>
          <c:txPr>
            <a:bodyPr rot="0" spcFirstLastPara="1" vertOverflow="ellipsis" vert="horz" wrap="square" anchor="ctr" anchorCtr="1"/>
            <a:lstStyle/>
            <a:p>
              <a:pPr>
                <a:defRPr sz="1200" b="0" i="0" u="none" strike="noStrike" kern="1200" cap="all"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95147967"/>
        <c:crosses val="autoZero"/>
        <c:auto val="1"/>
        <c:lblAlgn val="ctr"/>
        <c:lblOffset val="100"/>
        <c:noMultiLvlLbl val="0"/>
      </c:catAx>
      <c:valAx>
        <c:axId val="1395147967"/>
        <c:scaling>
          <c:orientation val="minMax"/>
          <c:max val="1"/>
        </c:scaling>
        <c:delete val="0"/>
        <c:axPos val="l"/>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title>
          <c:tx>
            <c:rich>
              <a:bodyPr rot="-5400000" spcFirstLastPara="1" vertOverflow="ellipsis" vert="horz" wrap="square" anchor="ctr" anchorCtr="1"/>
              <a:lstStyle/>
              <a:p>
                <a:pPr>
                  <a:defRPr sz="1200" b="0" i="0" u="none" strike="noStrike" kern="1200" cap="all" baseline="0">
                    <a:solidFill>
                      <a:schemeClr val="tx1"/>
                    </a:solidFill>
                    <a:latin typeface="Arial" panose="020B0604020202020204" pitchFamily="34" charset="0"/>
                    <a:ea typeface="+mn-ea"/>
                    <a:cs typeface="Arial" panose="020B0604020202020204" pitchFamily="34" charset="0"/>
                  </a:defRPr>
                </a:pPr>
                <a:r>
                  <a:rPr lang="en-GB"/>
                  <a:t>Participants</a:t>
                </a:r>
                <a:r>
                  <a:rPr lang="en-GB" baseline="0"/>
                  <a:t> share</a:t>
                </a:r>
                <a:endParaRPr lang="en-GB"/>
              </a:p>
            </c:rich>
          </c:tx>
          <c:overlay val="0"/>
          <c:spPr>
            <a:noFill/>
            <a:ln>
              <a:noFill/>
            </a:ln>
            <a:effectLst/>
          </c:spPr>
          <c:txPr>
            <a:bodyPr rot="-5400000" spcFirstLastPara="1" vertOverflow="ellipsis" vert="horz" wrap="square" anchor="ctr" anchorCtr="1"/>
            <a:lstStyle/>
            <a:p>
              <a:pPr>
                <a:defRPr sz="1200" b="0" i="0" u="none" strike="noStrike" kern="1200" cap="all"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9513507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C9215A-7F00-4301-87DE-A5535AC36F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19D064C-10B5-4ED0-AE50-6489E08C74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B44B3B-C9E7-475B-ADA0-50588AC1CA46}" type="datetimeFigureOut">
              <a:rPr lang="en-US" smtClean="0"/>
              <a:t>3/16/2023</a:t>
            </a:fld>
            <a:endParaRPr lang="en-US"/>
          </a:p>
        </p:txBody>
      </p:sp>
      <p:sp>
        <p:nvSpPr>
          <p:cNvPr id="4" name="Footer Placeholder 3">
            <a:extLst>
              <a:ext uri="{FF2B5EF4-FFF2-40B4-BE49-F238E27FC236}">
                <a16:creationId xmlns:a16="http://schemas.microsoft.com/office/drawing/2014/main" id="{171E58E0-1C0C-40F2-B9EF-1BC9D1B77B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4A9A26-A68C-4333-8BE2-99E27D649B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DAB79D-18A5-428F-8928-2E0828E15CA8}" type="slidenum">
              <a:rPr lang="en-US" smtClean="0"/>
              <a:t>‹#›</a:t>
            </a:fld>
            <a:endParaRPr lang="en-US"/>
          </a:p>
        </p:txBody>
      </p:sp>
    </p:spTree>
    <p:extLst>
      <p:ext uri="{BB962C8B-B14F-4D97-AF65-F5344CB8AC3E}">
        <p14:creationId xmlns:p14="http://schemas.microsoft.com/office/powerpoint/2010/main" val="243878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B1B403-166B-45B6-8ADE-F2065B07FDC1}" type="datetimeFigureOut">
              <a:rPr lang="en-GB" smtClean="0"/>
              <a:t>16/03/2023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D672D-A4ED-44F6-BB86-C506DF2CF24E}" type="slidenum">
              <a:rPr lang="en-GB" smtClean="0"/>
              <a:t>‹#›</a:t>
            </a:fld>
            <a:endParaRPr lang="en-GB"/>
          </a:p>
        </p:txBody>
      </p:sp>
    </p:spTree>
    <p:extLst>
      <p:ext uri="{BB962C8B-B14F-4D97-AF65-F5344CB8AC3E}">
        <p14:creationId xmlns:p14="http://schemas.microsoft.com/office/powerpoint/2010/main" val="3833457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1</a:t>
            </a:fld>
            <a:endParaRPr lang="en-GB"/>
          </a:p>
        </p:txBody>
      </p:sp>
    </p:spTree>
    <p:extLst>
      <p:ext uri="{BB962C8B-B14F-4D97-AF65-F5344CB8AC3E}">
        <p14:creationId xmlns:p14="http://schemas.microsoft.com/office/powerpoint/2010/main" val="2659231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2</a:t>
            </a:fld>
            <a:endParaRPr lang="en-GB"/>
          </a:p>
        </p:txBody>
      </p:sp>
    </p:spTree>
    <p:extLst>
      <p:ext uri="{BB962C8B-B14F-4D97-AF65-F5344CB8AC3E}">
        <p14:creationId xmlns:p14="http://schemas.microsoft.com/office/powerpoint/2010/main" val="3081258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6</a:t>
            </a:fld>
            <a:endParaRPr lang="en-GB"/>
          </a:p>
        </p:txBody>
      </p:sp>
    </p:spTree>
    <p:extLst>
      <p:ext uri="{BB962C8B-B14F-4D97-AF65-F5344CB8AC3E}">
        <p14:creationId xmlns:p14="http://schemas.microsoft.com/office/powerpoint/2010/main" val="453395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Segoe UI" panose="020B0502040204020203" pitchFamily="34" charset="0"/>
                <a:ea typeface="Calibri" panose="020F0502020204030204" pitchFamily="34" charset="0"/>
                <a:cs typeface="Calibri" panose="020F0502020204030204" pitchFamily="34" charset="0"/>
              </a:rPr>
              <a:t>Furthermore, whereas land-based miners must build unique infrastructure for each deposit, seabed miners can move to the next mine relatively quickly once the ship/system is built, offering further justification for using a lower, or at least a dynamic, IRR</a:t>
            </a:r>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7</a:t>
            </a:fld>
            <a:endParaRPr lang="en-GB"/>
          </a:p>
        </p:txBody>
      </p:sp>
    </p:spTree>
    <p:extLst>
      <p:ext uri="{BB962C8B-B14F-4D97-AF65-F5344CB8AC3E}">
        <p14:creationId xmlns:p14="http://schemas.microsoft.com/office/powerpoint/2010/main" val="2251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a:t>Refers to how the tax burden responds to changes in profitability (e.g. progressive personal income taxes charge higher rates on higher incomes)</a:t>
            </a:r>
          </a:p>
          <a:p>
            <a:pPr marL="285750" indent="-285750">
              <a:buFont typeface="Arial" panose="020B0604020202020204" pitchFamily="34" charset="0"/>
              <a:buChar char="•"/>
            </a:pPr>
            <a:r>
              <a:rPr lang="en-US"/>
              <a:t>A progressive mining fiscal regime would impose a higher tax burden when profits are high, and a lower tax burden when profits are low or negative</a:t>
            </a:r>
          </a:p>
          <a:p>
            <a:pPr marL="285750" indent="-285750">
              <a:buFont typeface="Arial" panose="020B0604020202020204" pitchFamily="34" charset="0"/>
              <a:buChar char="•"/>
            </a:pPr>
            <a:r>
              <a:rPr lang="en-US"/>
              <a:t>A regressive mining fiscal regime would impose a lower tax burden when profits are high, and a higher tax burden when profits are low or negative</a:t>
            </a:r>
          </a:p>
          <a:p>
            <a:pPr marL="285750" indent="-285750">
              <a:buFont typeface="Arial" panose="020B0604020202020204" pitchFamily="34" charset="0"/>
              <a:buChar char="•"/>
            </a:pPr>
            <a:r>
              <a:rPr lang="en-US"/>
              <a:t>Progressive fiscal regimes are usually preferable to investors and governments</a:t>
            </a:r>
          </a:p>
          <a:p>
            <a:pPr marL="1028700" lvl="1">
              <a:buFont typeface="Arial" panose="020B0604020202020204" pitchFamily="34" charset="0"/>
              <a:buChar char="•"/>
            </a:pPr>
            <a:r>
              <a:rPr lang="en-US"/>
              <a:t>For investors, it reduces taxes on marginal profits and therefore distorts investment decisions less</a:t>
            </a:r>
          </a:p>
          <a:p>
            <a:pPr marL="1028700" lvl="1">
              <a:buFont typeface="Arial" panose="020B0604020202020204" pitchFamily="34" charset="0"/>
              <a:buChar char="•"/>
            </a:pPr>
            <a:r>
              <a:rPr lang="en-US"/>
              <a:t>For governments, it gives a larger share of benefits from highly-profitable projects arising from the intrinsic value of the mineral resource (rents)</a:t>
            </a:r>
          </a:p>
          <a:p>
            <a:pPr marL="171450" indent="-171450">
              <a:buFont typeface="Arial" panose="020B0604020202020204" pitchFamily="34" charset="0"/>
              <a:buChar char="•"/>
            </a:pPr>
            <a:r>
              <a:rPr lang="en-GB"/>
              <a:t>In practice mining fiscal regimes tend to be regressive at low/zero profits and less progressive at high profits than they could be</a:t>
            </a:r>
          </a:p>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8</a:t>
            </a:fld>
            <a:endParaRPr lang="en-GB"/>
          </a:p>
        </p:txBody>
      </p:sp>
    </p:spTree>
    <p:extLst>
      <p:ext uri="{BB962C8B-B14F-4D97-AF65-F5344CB8AC3E}">
        <p14:creationId xmlns:p14="http://schemas.microsoft.com/office/powerpoint/2010/main" val="849524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Financing - MIT model uses 100% equity</a:t>
            </a:r>
          </a:p>
          <a:p>
            <a:r>
              <a:rPr lang="en-GB"/>
              <a:t>Prices - Same price assumptions except that we index to inflation rather than using a Monte Carlo simulation. Difference is relatively insignificant.</a:t>
            </a:r>
          </a:p>
          <a:p>
            <a:r>
              <a:rPr lang="en-GB"/>
              <a:t>Depreciation - MIT uses capital carryover method to integrate capital expenses. IGF uses straight line depreciation – more neutral considering that SS may have different approaches.</a:t>
            </a:r>
          </a:p>
          <a:p>
            <a:r>
              <a:rPr lang="en-GB"/>
              <a:t>Profit share – we model based on cashflows rather than accounting profits. Simpler to administer, less vulnerable to avoidance.</a:t>
            </a:r>
          </a:p>
          <a:p>
            <a:r>
              <a:rPr lang="en-GB"/>
              <a:t>Processor IRR – MIT sets the processor IRR the same as the contractor IRR. This reflects the fact that processors will assume a lot of risk / have a lot of bargaining power at the start, hence profit splits may be necessary. While this may be true for first movers, it will change over time as more refineries are built. The way processors are compensated has a material impact on contractors cashflows i.e., as the cost of processing decreases, tolling arrangements are likely to emerge (fee for service). The result is that contractors will be left with more of the profits, potentially lowering their AETR. This underscores the need to design a fiscal regime that can accommodate first movers without building big giveaways into the regime.</a:t>
            </a:r>
          </a:p>
          <a:p>
            <a:endParaRPr lang="en-GB"/>
          </a:p>
          <a:p>
            <a:r>
              <a:rPr lang="en-GB"/>
              <a:t>Updated price/ costs - </a:t>
            </a:r>
            <a:r>
              <a:rPr lang="en-GB" sz="1800" b="0" i="0" u="none" strike="noStrike" baseline="0">
                <a:solidFill>
                  <a:srgbClr val="000000"/>
                </a:solidFill>
                <a:latin typeface="Calibri" panose="020F0502020204030204" pitchFamily="34" charset="0"/>
              </a:rPr>
              <a:t>This is an endorsement of our focus on sensitivity analysis when looking at AETRs. It also highlights the need for a flexible fiscal regime that accommodates changes in profitability. </a:t>
            </a:r>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9</a:t>
            </a:fld>
            <a:endParaRPr lang="en-GB"/>
          </a:p>
        </p:txBody>
      </p:sp>
    </p:spTree>
    <p:extLst>
      <p:ext uri="{BB962C8B-B14F-4D97-AF65-F5344CB8AC3E}">
        <p14:creationId xmlns:p14="http://schemas.microsoft.com/office/powerpoint/2010/main" val="4169214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baseline="0">
                <a:solidFill>
                  <a:srgbClr val="000000"/>
                </a:solidFill>
                <a:latin typeface="Calibri" panose="020F0502020204030204" pitchFamily="34" charset="0"/>
              </a:rPr>
              <a:t>Evert payment regime option except Option 3 produces a lower AETR than the target AETR of 47%. Due to changes in price/ cost assumptions + lack of flexibility.</a:t>
            </a:r>
          </a:p>
          <a:p>
            <a:endParaRPr lang="en-GB" sz="1800" b="0" i="0" u="none" strike="noStrike" baseline="0">
              <a:solidFill>
                <a:srgbClr val="000000"/>
              </a:solidFill>
              <a:latin typeface="Calibri" panose="020F0502020204030204" pitchFamily="34" charset="0"/>
            </a:endParaRPr>
          </a:p>
          <a:p>
            <a:r>
              <a:rPr lang="en-GB" sz="1800" b="0" i="0" u="none" strike="noStrike" baseline="0">
                <a:solidFill>
                  <a:srgbClr val="000000"/>
                </a:solidFill>
                <a:latin typeface="Calibri" panose="020F0502020204030204" pitchFamily="34" charset="0"/>
              </a:rPr>
              <a:t>Even under revised assumptions, Option 3 achieves a higher AETR for the ISA while also achieving a reasonable return for investors. This is because unlike the other options, it includes a profit share. Whereas a royalty is relatively easy to administer and provides early, predictable revenue, a profit share captures an important share of profitable businesses while sparing loss-making entities, thereby encouraging investment and economic activity. </a:t>
            </a:r>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10</a:t>
            </a:fld>
            <a:endParaRPr lang="en-GB"/>
          </a:p>
        </p:txBody>
      </p:sp>
    </p:spTree>
    <p:extLst>
      <p:ext uri="{BB962C8B-B14F-4D97-AF65-F5344CB8AC3E}">
        <p14:creationId xmlns:p14="http://schemas.microsoft.com/office/powerpoint/2010/main" val="2950862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Option 3 most progressive.</a:t>
            </a:r>
          </a:p>
          <a:p>
            <a:r>
              <a:rPr lang="en-GB"/>
              <a:t>Option 4 less regressive than 1 and 2 – to be expected because it is designed to respond to changes in price. </a:t>
            </a:r>
          </a:p>
        </p:txBody>
      </p:sp>
      <p:sp>
        <p:nvSpPr>
          <p:cNvPr id="4" name="Slide Number Placeholder 3"/>
          <p:cNvSpPr>
            <a:spLocks noGrp="1"/>
          </p:cNvSpPr>
          <p:nvPr>
            <p:ph type="sldNum" sz="quarter" idx="5"/>
          </p:nvPr>
        </p:nvSpPr>
        <p:spPr/>
        <p:txBody>
          <a:bodyPr/>
          <a:lstStyle/>
          <a:p>
            <a:fld id="{B2BD672D-A4ED-44F6-BB86-C506DF2CF24E}" type="slidenum">
              <a:rPr lang="en-GB" smtClean="0"/>
              <a:t>11</a:t>
            </a:fld>
            <a:endParaRPr lang="en-GB"/>
          </a:p>
        </p:txBody>
      </p:sp>
    </p:spTree>
    <p:extLst>
      <p:ext uri="{BB962C8B-B14F-4D97-AF65-F5344CB8AC3E}">
        <p14:creationId xmlns:p14="http://schemas.microsoft.com/office/powerpoint/2010/main" val="3652150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However Option 4 is equally regressive as 1 and 2 with respect to changes in cost. </a:t>
            </a:r>
          </a:p>
          <a:p>
            <a:r>
              <a:rPr lang="en-GB"/>
              <a:t>Option 3 most progressive because profits take into account changes in cost.</a:t>
            </a:r>
          </a:p>
        </p:txBody>
      </p:sp>
      <p:sp>
        <p:nvSpPr>
          <p:cNvPr id="4" name="Slide Number Placeholder 3"/>
          <p:cNvSpPr>
            <a:spLocks noGrp="1"/>
          </p:cNvSpPr>
          <p:nvPr>
            <p:ph type="sldNum" sz="quarter" idx="5"/>
          </p:nvPr>
        </p:nvSpPr>
        <p:spPr/>
        <p:txBody>
          <a:bodyPr/>
          <a:lstStyle/>
          <a:p>
            <a:fld id="{B2BD672D-A4ED-44F6-BB86-C506DF2CF24E}" type="slidenum">
              <a:rPr lang="en-GB" smtClean="0"/>
              <a:t>12</a:t>
            </a:fld>
            <a:endParaRPr lang="en-GB"/>
          </a:p>
        </p:txBody>
      </p:sp>
    </p:spTree>
    <p:extLst>
      <p:ext uri="{BB962C8B-B14F-4D97-AF65-F5344CB8AC3E}">
        <p14:creationId xmlns:p14="http://schemas.microsoft.com/office/powerpoint/2010/main" val="2853141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B2BD672D-A4ED-44F6-BB86-C506DF2CF24E}" type="slidenum">
              <a:rPr lang="en-GB" smtClean="0"/>
              <a:t>13</a:t>
            </a:fld>
            <a:endParaRPr lang="en-GB"/>
          </a:p>
        </p:txBody>
      </p:sp>
    </p:spTree>
    <p:extLst>
      <p:ext uri="{BB962C8B-B14F-4D97-AF65-F5344CB8AC3E}">
        <p14:creationId xmlns:p14="http://schemas.microsoft.com/office/powerpoint/2010/main" val="9001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AG raised concerns about low CIT in SS. CIT exemptions not the only concern. Likely to offer low or zero WHT in the agreements, or via DTAs etc. </a:t>
            </a:r>
          </a:p>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15</a:t>
            </a:fld>
            <a:endParaRPr lang="en-GB"/>
          </a:p>
        </p:txBody>
      </p:sp>
    </p:spTree>
    <p:extLst>
      <p:ext uri="{BB962C8B-B14F-4D97-AF65-F5344CB8AC3E}">
        <p14:creationId xmlns:p14="http://schemas.microsoft.com/office/powerpoint/2010/main" val="162372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Narrow down the focus to Options 3 and 4, particularly 4 considering the growing consensus.</a:t>
            </a:r>
          </a:p>
          <a:p>
            <a:endParaRPr lang="en-GB"/>
          </a:p>
          <a:p>
            <a:r>
              <a:rPr lang="en-GB" sz="1800" b="0" i="0" u="none" strike="noStrike" baseline="0">
                <a:solidFill>
                  <a:srgbClr val="000000"/>
                </a:solidFill>
                <a:latin typeface="Calibri" panose="020F0502020204030204" pitchFamily="34" charset="0"/>
              </a:rPr>
              <a:t>This shows that when the rate of sponsoring state taxes decreases, the contractor shareholder’s share of total revenue increases significantly, especially for Option 4. The sponsoring state’s share decreases all the way to 0%, </a:t>
            </a:r>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16</a:t>
            </a:fld>
            <a:endParaRPr lang="en-GB"/>
          </a:p>
        </p:txBody>
      </p:sp>
    </p:spTree>
    <p:extLst>
      <p:ext uri="{BB962C8B-B14F-4D97-AF65-F5344CB8AC3E}">
        <p14:creationId xmlns:p14="http://schemas.microsoft.com/office/powerpoint/2010/main" val="2065468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a:effectLst/>
                <a:latin typeface="Calibri" panose="020F0502020204030204" pitchFamily="34" charset="0"/>
                <a:ea typeface="Calibri" panose="020F0502020204030204" pitchFamily="34" charset="0"/>
                <a:cs typeface="Arial" panose="020B0604020202020204" pitchFamily="34" charset="0"/>
              </a:rPr>
              <a:t>If a contractor pays a CIT rate of between 20 and 25% in the sponsoring state, it should be able to credit all its CIT payments toward this additional royalty and will not pay any additional royalty. However, as the contractor pays less CIT in the sponsoring state, it will have less CIT to credit against the ISA’s additional royalty, and it will pay more additional royalty. This aims to remove any financial incentive to secure a low CIT rate or CIT holidays in sponsoring states. </a:t>
            </a:r>
            <a:endParaRPr lang="en-GB" sz="1800">
              <a:effectLst/>
              <a:latin typeface="Calibri" panose="020F050202020403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B2BD672D-A4ED-44F6-BB86-C506DF2CF24E}" type="slidenum">
              <a:rPr lang="en-GB" smtClean="0"/>
              <a:t>18</a:t>
            </a:fld>
            <a:endParaRPr lang="en-GB"/>
          </a:p>
        </p:txBody>
      </p:sp>
    </p:spTree>
    <p:extLst>
      <p:ext uri="{BB962C8B-B14F-4D97-AF65-F5344CB8AC3E}">
        <p14:creationId xmlns:p14="http://schemas.microsoft.com/office/powerpoint/2010/main" val="812058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B2BD672D-A4ED-44F6-BB86-C506DF2CF24E}" type="slidenum">
              <a:rPr lang="en-GB" smtClean="0"/>
              <a:t>23</a:t>
            </a:fld>
            <a:endParaRPr lang="en-GB"/>
          </a:p>
        </p:txBody>
      </p:sp>
    </p:spTree>
    <p:extLst>
      <p:ext uri="{BB962C8B-B14F-4D97-AF65-F5344CB8AC3E}">
        <p14:creationId xmlns:p14="http://schemas.microsoft.com/office/powerpoint/2010/main" val="3169291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B2BD672D-A4ED-44F6-BB86-C506DF2CF24E}" type="slidenum">
              <a:rPr lang="en-GB" smtClean="0"/>
              <a:t>24</a:t>
            </a:fld>
            <a:endParaRPr lang="en-GB"/>
          </a:p>
        </p:txBody>
      </p:sp>
    </p:spTree>
    <p:extLst>
      <p:ext uri="{BB962C8B-B14F-4D97-AF65-F5344CB8AC3E}">
        <p14:creationId xmlns:p14="http://schemas.microsoft.com/office/powerpoint/2010/main" val="2872597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fr-FR"/>
              <a:t>https://www.spglobal.com/marketintelligence/en/news-insights/blog/mining-ma-in-2020-deal-activity-bounces-back-in-h2-after-disrupted-h1  </a:t>
            </a:r>
          </a:p>
        </p:txBody>
      </p:sp>
      <p:sp>
        <p:nvSpPr>
          <p:cNvPr id="4" name="Slide Number Placeholder 3"/>
          <p:cNvSpPr>
            <a:spLocks noGrp="1"/>
          </p:cNvSpPr>
          <p:nvPr>
            <p:ph type="sldNum" sz="quarter" idx="5"/>
          </p:nvPr>
        </p:nvSpPr>
        <p:spPr/>
        <p:txBody>
          <a:bodyPr/>
          <a:lstStyle/>
          <a:p>
            <a:fld id="{CC4458A7-A0A1-4490-86CF-1BC40E7AD780}" type="slidenum">
              <a:rPr lang="en-CA" smtClean="0"/>
              <a:t>27</a:t>
            </a:fld>
            <a:endParaRPr lang="en-CA"/>
          </a:p>
        </p:txBody>
      </p:sp>
    </p:spTree>
    <p:extLst>
      <p:ext uri="{BB962C8B-B14F-4D97-AF65-F5344CB8AC3E}">
        <p14:creationId xmlns:p14="http://schemas.microsoft.com/office/powerpoint/2010/main" val="2913981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CC4458A7-A0A1-4490-86CF-1BC40E7AD780}" type="slidenum">
              <a:rPr lang="en-CA" smtClean="0"/>
              <a:t>28</a:t>
            </a:fld>
            <a:endParaRPr lang="en-CA"/>
          </a:p>
        </p:txBody>
      </p:sp>
    </p:spTree>
    <p:extLst>
      <p:ext uri="{BB962C8B-B14F-4D97-AF65-F5344CB8AC3E}">
        <p14:creationId xmlns:p14="http://schemas.microsoft.com/office/powerpoint/2010/main" val="1455644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fr-FR" sz="1200" b="1" i="0" kern="1200" noProof="0" err="1">
                <a:solidFill>
                  <a:schemeClr val="tx1"/>
                </a:solidFill>
                <a:effectLst/>
                <a:latin typeface="+mn-lt"/>
                <a:ea typeface="+mn-ea"/>
                <a:cs typeface="+mn-cs"/>
              </a:rPr>
              <a:t>Suggested</a:t>
            </a:r>
            <a:r>
              <a:rPr lang="fr-FR" sz="1200" b="1" i="0" kern="1200" noProof="0">
                <a:solidFill>
                  <a:schemeClr val="tx1"/>
                </a:solidFill>
                <a:effectLst/>
                <a:latin typeface="+mn-lt"/>
                <a:ea typeface="+mn-ea"/>
                <a:cs typeface="+mn-cs"/>
              </a:rPr>
              <a:t> </a:t>
            </a:r>
            <a:r>
              <a:rPr lang="fr-FR" sz="1200" b="1" i="0" kern="1200" noProof="0" err="1">
                <a:solidFill>
                  <a:schemeClr val="tx1"/>
                </a:solidFill>
                <a:effectLst/>
                <a:latin typeface="+mn-lt"/>
                <a:ea typeface="+mn-ea"/>
                <a:cs typeface="+mn-cs"/>
              </a:rPr>
              <a:t>reading</a:t>
            </a:r>
            <a:r>
              <a:rPr lang="fr-FR" sz="1200" b="1" i="0" kern="1200" noProof="0">
                <a:solidFill>
                  <a:schemeClr val="tx1"/>
                </a:solidFill>
                <a:effectLst/>
                <a:latin typeface="+mn-lt"/>
                <a:ea typeface="+mn-ea"/>
                <a:cs typeface="+mn-cs"/>
              </a:rPr>
              <a:t> </a:t>
            </a:r>
            <a:r>
              <a:rPr lang="fr-FR" sz="1200" b="1" i="0" kern="1200" noProof="0" err="1">
                <a:solidFill>
                  <a:schemeClr val="tx1"/>
                </a:solidFill>
                <a:effectLst/>
                <a:latin typeface="+mn-lt"/>
                <a:ea typeface="+mn-ea"/>
                <a:cs typeface="+mn-cs"/>
              </a:rPr>
              <a:t>material</a:t>
            </a:r>
            <a:r>
              <a:rPr lang="fr-FR" sz="1200" b="1" i="0" kern="1200" noProof="0">
                <a:solidFill>
                  <a:schemeClr val="tx1"/>
                </a:solidFill>
                <a:effectLst/>
                <a:latin typeface="+mn-lt"/>
                <a:ea typeface="+mn-ea"/>
                <a:cs typeface="+mn-cs"/>
              </a:rPr>
              <a:t>:</a:t>
            </a:r>
          </a:p>
          <a:p>
            <a:r>
              <a:rPr lang="fr-FR" sz="1200" b="0" i="0" kern="1200" noProof="0">
                <a:solidFill>
                  <a:schemeClr val="tx1"/>
                </a:solidFill>
                <a:effectLst/>
                <a:latin typeface="+mn-lt"/>
                <a:ea typeface="+mn-ea"/>
                <a:cs typeface="+mn-cs"/>
              </a:rPr>
              <a:t>https://www.pressafrik.com/Le-Fisc-senegalais-peche-un-poisson-dore-dans-le-sous-sol-Barick-Gold-doit-cracher-120-milliards_a231323.html</a:t>
            </a:r>
          </a:p>
          <a:p>
            <a:r>
              <a:rPr lang="fr-FR" sz="1200" b="0" i="0" kern="1200" noProof="0">
                <a:solidFill>
                  <a:schemeClr val="tx1"/>
                </a:solidFill>
                <a:effectLst/>
                <a:latin typeface="+mn-lt"/>
                <a:ea typeface="+mn-ea"/>
                <a:cs typeface="+mn-cs"/>
              </a:rPr>
              <a:t>https://www.dakaractu.com/Exclusif-Mark-Bristow-President-et-directeur-executif-de-Barrick-Gold-Corporation-Pourquoi-nous-contestons-le_a202923.html</a:t>
            </a:r>
          </a:p>
          <a:p>
            <a:r>
              <a:rPr lang="fr-FR" sz="1200" b="0" i="0" kern="1200" noProof="0">
                <a:solidFill>
                  <a:schemeClr val="tx1"/>
                </a:solidFill>
                <a:effectLst/>
                <a:latin typeface="+mn-lt"/>
                <a:ea typeface="+mn-ea"/>
                <a:cs typeface="+mn-cs"/>
              </a:rPr>
              <a:t>***</a:t>
            </a:r>
          </a:p>
          <a:p>
            <a:r>
              <a:rPr lang="fr-FR" sz="1200" b="1" i="0" kern="1200" noProof="0">
                <a:solidFill>
                  <a:schemeClr val="tx1"/>
                </a:solidFill>
                <a:effectLst/>
                <a:latin typeface="+mn-lt"/>
                <a:ea typeface="+mn-ea"/>
                <a:cs typeface="+mn-cs"/>
              </a:rPr>
              <a:t>Sénégal Code Général des Impôts (2012, as </a:t>
            </a:r>
            <a:r>
              <a:rPr lang="fr-FR" sz="1200" b="1" i="0" kern="1200" noProof="0" err="1">
                <a:solidFill>
                  <a:schemeClr val="tx1"/>
                </a:solidFill>
                <a:effectLst/>
                <a:latin typeface="+mn-lt"/>
                <a:ea typeface="+mn-ea"/>
                <a:cs typeface="+mn-cs"/>
              </a:rPr>
              <a:t>amended</a:t>
            </a:r>
            <a:r>
              <a:rPr lang="fr-FR" sz="1200" b="1" i="0" kern="1200" noProof="0">
                <a:solidFill>
                  <a:schemeClr val="tx1"/>
                </a:solidFill>
                <a:effectLst/>
                <a:latin typeface="+mn-lt"/>
                <a:ea typeface="+mn-ea"/>
                <a:cs typeface="+mn-cs"/>
              </a:rPr>
              <a:t> in 2019)</a:t>
            </a:r>
          </a:p>
          <a:p>
            <a:r>
              <a:rPr lang="fr-FR" sz="1200" b="1" i="0" kern="1200" noProof="0">
                <a:solidFill>
                  <a:schemeClr val="tx1"/>
                </a:solidFill>
                <a:effectLst/>
                <a:latin typeface="+mn-lt"/>
                <a:ea typeface="+mn-ea"/>
                <a:cs typeface="+mn-cs"/>
              </a:rPr>
              <a:t>Article 4. </a:t>
            </a:r>
            <a:r>
              <a:rPr lang="fr-FR" sz="1200" b="0" i="0" kern="1200" noProof="0">
                <a:solidFill>
                  <a:schemeClr val="tx1"/>
                </a:solidFill>
                <a:effectLst/>
                <a:latin typeface="+mn-lt"/>
                <a:ea typeface="+mn-ea"/>
                <a:cs typeface="+mn-cs"/>
              </a:rPr>
              <a:t>I. Les sociétés anonymes et les sociétés à responsabilité limitée, à l’exclusion de la société unipersonnelle à responsabilité où l’associé unique est une personne physique, sont soumises à l’impôt sur les sociétés.</a:t>
            </a:r>
          </a:p>
          <a:p>
            <a:r>
              <a:rPr lang="fr-FR" sz="1200" b="0" i="0" kern="1200" noProof="0">
                <a:solidFill>
                  <a:schemeClr val="tx1"/>
                </a:solidFill>
                <a:effectLst/>
                <a:latin typeface="+mn-lt"/>
                <a:ea typeface="+mn-ea"/>
                <a:cs typeface="+mn-cs"/>
              </a:rPr>
              <a:t>II. Sont également soumises audit impôt:</a:t>
            </a:r>
          </a:p>
          <a:p>
            <a:pPr marL="0" indent="0">
              <a:buNone/>
            </a:pPr>
            <a:r>
              <a:rPr lang="fr-FR" sz="1200" b="0" i="0" kern="1200" noProof="0">
                <a:solidFill>
                  <a:schemeClr val="tx1"/>
                </a:solidFill>
                <a:effectLst/>
                <a:latin typeface="+mn-lt"/>
                <a:ea typeface="+mn-ea"/>
                <a:cs typeface="+mn-cs"/>
              </a:rPr>
              <a:t>1. les sociétés civiles, quelle que soit leur forme, lorsqu’elles se livrent à une exploitation ou à des opérations présentant un caractère industriel, commercial, agricole, artisanal, forestier ou minier (...)</a:t>
            </a:r>
          </a:p>
          <a:p>
            <a:pPr marL="0" indent="0">
              <a:buNone/>
            </a:pPr>
            <a:r>
              <a:rPr lang="fr-FR" sz="1200" b="1" i="0" u="sng" kern="1200" noProof="0">
                <a:solidFill>
                  <a:schemeClr val="tx1"/>
                </a:solidFill>
                <a:effectLst/>
                <a:latin typeface="+mn-lt"/>
                <a:ea typeface="+mn-ea"/>
                <a:cs typeface="+mn-cs"/>
              </a:rPr>
              <a:t>5. les personnes morales domiciliées à l’étranger lorsqu’elles sont bénéficiaires de revenus fonciers au Sénégal ou de plus-values provenant de la cession d’immeubles sis au Sénégal ou de droits y relatifs ou réalisent des plus-value à la suite de cessions de valeurs mobilières ou de droits sociaux détenus dans des entreprises de droit sénégalais.</a:t>
            </a:r>
          </a:p>
          <a:p>
            <a:endParaRPr lang="fr-FR" sz="1200" b="1" i="0" kern="1200" noProof="0">
              <a:solidFill>
                <a:schemeClr val="tx1"/>
              </a:solidFill>
              <a:effectLst/>
              <a:latin typeface="+mn-lt"/>
              <a:ea typeface="+mn-ea"/>
              <a:cs typeface="+mn-cs"/>
            </a:endParaRPr>
          </a:p>
          <a:p>
            <a:r>
              <a:rPr lang="fr-FR" sz="1200" b="1" i="0" kern="1200" noProof="0">
                <a:solidFill>
                  <a:schemeClr val="tx1"/>
                </a:solidFill>
                <a:effectLst/>
                <a:latin typeface="+mn-lt"/>
                <a:ea typeface="+mn-ea"/>
                <a:cs typeface="+mn-cs"/>
              </a:rPr>
              <a:t>Article 49. </a:t>
            </a:r>
            <a:r>
              <a:rPr lang="fr-FR" sz="1200" b="0" i="0" kern="1200" noProof="0">
                <a:solidFill>
                  <a:schemeClr val="tx1"/>
                </a:solidFill>
                <a:effectLst/>
                <a:latin typeface="+mn-lt"/>
                <a:ea typeface="+mn-ea"/>
                <a:cs typeface="+mn-cs"/>
              </a:rPr>
              <a:t>1. Sont considérés comme revenus de source sénégalaise: (...)</a:t>
            </a:r>
          </a:p>
          <a:p>
            <a:r>
              <a:rPr lang="fr-FR" sz="1200" b="0" i="0" kern="1200" noProof="0">
                <a:solidFill>
                  <a:schemeClr val="tx1"/>
                </a:solidFill>
                <a:effectLst/>
                <a:latin typeface="+mn-lt"/>
                <a:ea typeface="+mn-ea"/>
                <a:cs typeface="+mn-cs"/>
              </a:rPr>
              <a:t>e. les profits tirés d'opérations définies à l’article 118, lorsqu'ils sont relatifs à des fonds de commerce exploités au Sénégal ainsi qu’à des immeubles au Sénégal, à des </a:t>
            </a:r>
            <a:r>
              <a:rPr lang="fr-FR" sz="1200" b="1" i="0" kern="1200" noProof="0">
                <a:solidFill>
                  <a:schemeClr val="tx1"/>
                </a:solidFill>
                <a:effectLst/>
                <a:latin typeface="+mn-lt"/>
                <a:ea typeface="+mn-ea"/>
                <a:cs typeface="+mn-cs"/>
              </a:rPr>
              <a:t>droits immobiliers </a:t>
            </a:r>
            <a:r>
              <a:rPr lang="fr-FR" sz="1200" b="0" i="0" kern="1200" noProof="0">
                <a:solidFill>
                  <a:schemeClr val="tx1"/>
                </a:solidFill>
                <a:effectLst/>
                <a:latin typeface="+mn-lt"/>
                <a:ea typeface="+mn-ea"/>
                <a:cs typeface="+mn-cs"/>
              </a:rPr>
              <a:t>s’y rapportant ou à des actions et partes de sociétés dont l’actif est constitué principalement par de tels biens et droits.</a:t>
            </a:r>
          </a:p>
          <a:p>
            <a:endParaRPr lang="fr-FR" sz="1200" b="0" i="0" kern="1200" noProof="0">
              <a:solidFill>
                <a:schemeClr val="tx1"/>
              </a:solidFill>
              <a:effectLst/>
              <a:latin typeface="+mn-lt"/>
              <a:ea typeface="+mn-ea"/>
              <a:cs typeface="+mn-cs"/>
            </a:endParaRPr>
          </a:p>
          <a:p>
            <a:r>
              <a:rPr lang="pt-BR" sz="1200" b="1" i="0" kern="1200">
                <a:solidFill>
                  <a:schemeClr val="tx1"/>
                </a:solidFill>
                <a:effectLst/>
                <a:latin typeface="+mn-lt"/>
                <a:ea typeface="+mn-ea"/>
                <a:cs typeface="+mn-cs"/>
              </a:rPr>
              <a:t>Article 556. </a:t>
            </a:r>
            <a:r>
              <a:rPr lang="pt-BR" sz="1200" b="0" i="0" kern="1200">
                <a:solidFill>
                  <a:schemeClr val="tx1"/>
                </a:solidFill>
                <a:effectLst/>
                <a:latin typeface="+mn-lt"/>
                <a:ea typeface="+mn-ea"/>
                <a:cs typeface="+mn-cs"/>
              </a:rPr>
              <a:t>La plus-value acquise par les terrains bâtis ou non bâtis, les droits relatifs aux mêmes immeubles et les titres miniers est soumise, en cas de cession des</a:t>
            </a:r>
            <a:br>
              <a:rPr lang="pt-BR"/>
            </a:br>
            <a:r>
              <a:rPr lang="pt-BR" sz="1200" b="0" i="0" kern="1200">
                <a:solidFill>
                  <a:schemeClr val="tx1"/>
                </a:solidFill>
                <a:effectLst/>
                <a:latin typeface="+mn-lt"/>
                <a:ea typeface="+mn-ea"/>
                <a:cs typeface="+mn-cs"/>
              </a:rPr>
              <a:t>dits immeubles ou droits, à une taxe dite "taxe de plus-value immobilière".</a:t>
            </a:r>
            <a:endParaRPr lang="fr-FR" sz="1200" b="0" i="0" kern="1200" noProof="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DF591-1A68-4BCA-8037-B1877B454A49}" type="slidenum">
              <a:rPr lang="en-GB" smtClean="0"/>
              <a:t>30</a:t>
            </a:fld>
            <a:endParaRPr lang="en-GB"/>
          </a:p>
        </p:txBody>
      </p:sp>
    </p:spTree>
    <p:extLst>
      <p:ext uri="{BB962C8B-B14F-4D97-AF65-F5344CB8AC3E}">
        <p14:creationId xmlns:p14="http://schemas.microsoft.com/office/powerpoint/2010/main" val="2358139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F4DF591-1A68-4BCA-8037-B1877B454A49}" type="slidenum">
              <a:rPr lang="en-GB" smtClean="0"/>
              <a:t>34</a:t>
            </a:fld>
            <a:endParaRPr lang="en-GB"/>
          </a:p>
        </p:txBody>
      </p:sp>
    </p:spTree>
    <p:extLst>
      <p:ext uri="{BB962C8B-B14F-4D97-AF65-F5344CB8AC3E}">
        <p14:creationId xmlns:p14="http://schemas.microsoft.com/office/powerpoint/2010/main" val="1747110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B170A73-3C5F-4546-AD65-D8EA1E420277}"/>
              </a:ext>
            </a:extLst>
          </p:cNvPr>
          <p:cNvSpPr>
            <a:spLocks noGrp="1"/>
          </p:cNvSpPr>
          <p:nvPr>
            <p:ph type="pic" idx="10"/>
          </p:nvPr>
        </p:nvSpPr>
        <p:spPr>
          <a:xfrm>
            <a:off x="0" y="199380"/>
            <a:ext cx="12199506" cy="5036167"/>
          </a:xfrm>
          <a:prstGeom prst="rect">
            <a:avLst/>
          </a:prstGeom>
        </p:spPr>
        <p:txBody>
          <a:bodyPr anchor="ct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FA9C4A88-936B-B04D-9ED8-2F9CF38A06A0}"/>
              </a:ext>
            </a:extLst>
          </p:cNvPr>
          <p:cNvSpPr>
            <a:spLocks noGrp="1"/>
          </p:cNvSpPr>
          <p:nvPr>
            <p:ph type="title" hasCustomPrompt="1"/>
          </p:nvPr>
        </p:nvSpPr>
        <p:spPr>
          <a:xfrm>
            <a:off x="838200" y="1403258"/>
            <a:ext cx="10515600" cy="876137"/>
          </a:xfrm>
          <a:prstGeom prst="rect">
            <a:avLst/>
          </a:prstGeom>
        </p:spPr>
        <p:txBody>
          <a:bodyPr>
            <a:spAutoFit/>
          </a:bodyPr>
          <a:lstStyle>
            <a:lvl1pPr>
              <a:lnSpc>
                <a:spcPct val="114000"/>
              </a:lnSpc>
              <a:defRPr sz="4800" b="1">
                <a:solidFill>
                  <a:schemeClr val="bg1"/>
                </a:solidFill>
                <a:effectLst>
                  <a:outerShdw blurRad="38100" dist="38100" dir="2700000" algn="ctr" rotWithShape="0">
                    <a:schemeClr val="tx1">
                      <a:alpha val="43000"/>
                    </a:schemeClr>
                  </a:outerShdw>
                </a:effectLst>
                <a:latin typeface="Arial" panose="020B0604020202020204" pitchFamily="34" charset="0"/>
                <a:cs typeface="Arial" panose="020B0604020202020204" pitchFamily="34" charset="0"/>
              </a:defRPr>
            </a:lvl1pPr>
          </a:lstStyle>
          <a:p>
            <a:r>
              <a:rPr lang="en-US"/>
              <a:t>Click to edit title</a:t>
            </a:r>
          </a:p>
        </p:txBody>
      </p:sp>
      <p:sp>
        <p:nvSpPr>
          <p:cNvPr id="8" name="Content Placeholder 7">
            <a:extLst>
              <a:ext uri="{FF2B5EF4-FFF2-40B4-BE49-F238E27FC236}">
                <a16:creationId xmlns:a16="http://schemas.microsoft.com/office/drawing/2014/main" id="{870E55B2-9FB5-1442-97AC-079ACE196C62}"/>
              </a:ext>
            </a:extLst>
          </p:cNvPr>
          <p:cNvSpPr>
            <a:spLocks noGrp="1"/>
          </p:cNvSpPr>
          <p:nvPr>
            <p:ph sz="quarter" idx="11" hasCustomPrompt="1"/>
          </p:nvPr>
        </p:nvSpPr>
        <p:spPr>
          <a:xfrm>
            <a:off x="838200" y="3286736"/>
            <a:ext cx="4446587" cy="726609"/>
          </a:xfrm>
          <a:prstGeom prst="rect">
            <a:avLst/>
          </a:prstGeom>
        </p:spPr>
        <p:txBody>
          <a:bodyPr anchor="b">
            <a:spAutoFit/>
          </a:bodyPr>
          <a:lstStyle>
            <a:lvl1pPr marL="0" indent="0">
              <a:lnSpc>
                <a:spcPct val="120000"/>
              </a:lnSpc>
              <a:spcBef>
                <a:spcPts val="400"/>
              </a:spcBef>
              <a:buNone/>
              <a:defRPr sz="1800">
                <a:solidFill>
                  <a:schemeClr val="bg1"/>
                </a:solidFill>
                <a:effectLst/>
                <a:latin typeface="Arial" panose="020B0604020202020204" pitchFamily="34" charset="0"/>
                <a:cs typeface="Arial" panose="020B0604020202020204" pitchFamily="34" charset="0"/>
              </a:defRPr>
            </a:lvl1pPr>
            <a:lvl2pPr marL="457200" indent="0">
              <a:buNone/>
              <a:defRPr sz="1800">
                <a:latin typeface="Avenir Next" panose="020B0503020202020204" pitchFamily="34" charset="0"/>
              </a:defRPr>
            </a:lvl2pPr>
            <a:lvl3pPr marL="914400" indent="0">
              <a:buNone/>
              <a:defRPr sz="1800">
                <a:latin typeface="Avenir Next" panose="020B0503020202020204" pitchFamily="34" charset="0"/>
              </a:defRPr>
            </a:lvl3pPr>
            <a:lvl4pPr marL="1371600" indent="0">
              <a:buNone/>
              <a:defRPr sz="1800">
                <a:latin typeface="Avenir Next" panose="020B0503020202020204" pitchFamily="34" charset="0"/>
              </a:defRPr>
            </a:lvl4pPr>
            <a:lvl5pPr marL="1828800" indent="0">
              <a:buNone/>
              <a:defRPr sz="1800">
                <a:latin typeface="Avenir Next" panose="020B0503020202020204" pitchFamily="34" charset="0"/>
              </a:defRPr>
            </a:lvl5pPr>
          </a:lstStyle>
          <a:p>
            <a:pPr lvl="0"/>
            <a:r>
              <a:rPr lang="en-US"/>
              <a:t>Presenter:</a:t>
            </a:r>
            <a:br>
              <a:rPr lang="en-US"/>
            </a:br>
            <a:r>
              <a:rPr lang="en-US"/>
              <a:t>Date:</a:t>
            </a:r>
          </a:p>
        </p:txBody>
      </p:sp>
      <p:sp>
        <p:nvSpPr>
          <p:cNvPr id="11" name="Rectangle 10">
            <a:extLst>
              <a:ext uri="{FF2B5EF4-FFF2-40B4-BE49-F238E27FC236}">
                <a16:creationId xmlns:a16="http://schemas.microsoft.com/office/drawing/2014/main" id="{B199E749-F7BB-D946-B872-8943D83EEC1C}"/>
              </a:ext>
            </a:extLst>
          </p:cNvPr>
          <p:cNvSpPr/>
          <p:nvPr userDrawn="1"/>
        </p:nvSpPr>
        <p:spPr>
          <a:xfrm>
            <a:off x="0" y="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F1F3E-BCB2-1B43-A6FC-70AB0906C9A9}"/>
              </a:ext>
            </a:extLst>
          </p:cNvPr>
          <p:cNvSpPr/>
          <p:nvPr userDrawn="1"/>
        </p:nvSpPr>
        <p:spPr>
          <a:xfrm>
            <a:off x="0" y="665862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00A0C860-BD2D-4C9D-8BCE-474B9342DCEF}"/>
              </a:ext>
            </a:extLst>
          </p:cNvPr>
          <p:cNvPicPr>
            <a:picLocks noChangeAspect="1"/>
          </p:cNvPicPr>
          <p:nvPr userDrawn="1"/>
        </p:nvPicPr>
        <p:blipFill>
          <a:blip r:embed="rId2"/>
          <a:stretch>
            <a:fillRect/>
          </a:stretch>
        </p:blipFill>
        <p:spPr>
          <a:xfrm>
            <a:off x="576520" y="5661240"/>
            <a:ext cx="3436760" cy="571687"/>
          </a:xfrm>
          <a:prstGeom prst="rect">
            <a:avLst/>
          </a:prstGeom>
        </p:spPr>
      </p:pic>
      <p:grpSp>
        <p:nvGrpSpPr>
          <p:cNvPr id="27" name="Group 26">
            <a:extLst>
              <a:ext uri="{FF2B5EF4-FFF2-40B4-BE49-F238E27FC236}">
                <a16:creationId xmlns:a16="http://schemas.microsoft.com/office/drawing/2014/main" id="{4AE45676-AD98-452B-906C-AC6D51F6889B}"/>
              </a:ext>
            </a:extLst>
          </p:cNvPr>
          <p:cNvGrpSpPr/>
          <p:nvPr userDrawn="1"/>
        </p:nvGrpSpPr>
        <p:grpSpPr>
          <a:xfrm>
            <a:off x="4809044" y="5511285"/>
            <a:ext cx="1955382" cy="841117"/>
            <a:chOff x="5005454" y="5460059"/>
            <a:chExt cx="1955382" cy="841117"/>
          </a:xfrm>
        </p:grpSpPr>
        <p:pic>
          <p:nvPicPr>
            <p:cNvPr id="13" name="Picture 12" descr="Logo&#10;&#10;Description automatically generated">
              <a:extLst>
                <a:ext uri="{FF2B5EF4-FFF2-40B4-BE49-F238E27FC236}">
                  <a16:creationId xmlns:a16="http://schemas.microsoft.com/office/drawing/2014/main" id="{D4FE69CA-4C42-4252-95B7-B9FE0B0C42CC}"/>
                </a:ext>
              </a:extLst>
            </p:cNvPr>
            <p:cNvPicPr>
              <a:picLocks noChangeAspect="1"/>
            </p:cNvPicPr>
            <p:nvPr userDrawn="1"/>
          </p:nvPicPr>
          <p:blipFill>
            <a:blip r:embed="rId3"/>
            <a:stretch>
              <a:fillRect/>
            </a:stretch>
          </p:blipFill>
          <p:spPr>
            <a:xfrm>
              <a:off x="5584574" y="5810272"/>
              <a:ext cx="1376262" cy="490904"/>
            </a:xfrm>
            <a:prstGeom prst="rect">
              <a:avLst/>
            </a:prstGeom>
          </p:spPr>
        </p:pic>
        <p:sp>
          <p:nvSpPr>
            <p:cNvPr id="21" name="TextBox 20">
              <a:extLst>
                <a:ext uri="{FF2B5EF4-FFF2-40B4-BE49-F238E27FC236}">
                  <a16:creationId xmlns:a16="http://schemas.microsoft.com/office/drawing/2014/main" id="{9F8EF5EE-0884-4766-A0D1-FF750B6E5032}"/>
                </a:ext>
              </a:extLst>
            </p:cNvPr>
            <p:cNvSpPr txBox="1"/>
            <p:nvPr/>
          </p:nvSpPr>
          <p:spPr>
            <a:xfrm>
              <a:off x="5005454" y="5460059"/>
              <a:ext cx="1676400" cy="246221"/>
            </a:xfrm>
            <a:prstGeom prst="rect">
              <a:avLst/>
            </a:prstGeom>
            <a:noFill/>
          </p:spPr>
          <p:txBody>
            <a:bodyPr wrap="square" rtlCol="0">
              <a:spAutoFit/>
            </a:bodyPr>
            <a:lstStyle/>
            <a:p>
              <a:r>
                <a:rPr lang="en-US" sz="1000">
                  <a:solidFill>
                    <a:srgbClr val="093266"/>
                  </a:solidFill>
                  <a:latin typeface="Arial" panose="020B0604020202020204" pitchFamily="34" charset="0"/>
                  <a:cs typeface="Arial" panose="020B0604020202020204" pitchFamily="34" charset="0"/>
                </a:rPr>
                <a:t>Secretariat hosted by</a:t>
              </a:r>
              <a:endParaRPr lang="en-CA" sz="1000">
                <a:solidFill>
                  <a:srgbClr val="093266"/>
                </a:solidFill>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F31D1A2E-DA7B-44A7-89E2-6B7DAC1FDA47}"/>
              </a:ext>
            </a:extLst>
          </p:cNvPr>
          <p:cNvGrpSpPr/>
          <p:nvPr userDrawn="1"/>
        </p:nvGrpSpPr>
        <p:grpSpPr>
          <a:xfrm>
            <a:off x="7560189" y="5510859"/>
            <a:ext cx="4055291" cy="872449"/>
            <a:chOff x="7560189" y="5490539"/>
            <a:chExt cx="4055291" cy="872449"/>
          </a:xfrm>
        </p:grpSpPr>
        <p:pic>
          <p:nvPicPr>
            <p:cNvPr id="15" name="Picture 14" descr="Graphical user interface, text&#10;&#10;Description automatically generated">
              <a:extLst>
                <a:ext uri="{FF2B5EF4-FFF2-40B4-BE49-F238E27FC236}">
                  <a16:creationId xmlns:a16="http://schemas.microsoft.com/office/drawing/2014/main" id="{9AAF78D8-F5C6-46FE-ABF5-C15EA39CA080}"/>
                </a:ext>
              </a:extLst>
            </p:cNvPr>
            <p:cNvPicPr>
              <a:picLocks noChangeAspect="1"/>
            </p:cNvPicPr>
            <p:nvPr userDrawn="1"/>
          </p:nvPicPr>
          <p:blipFill rotWithShape="1">
            <a:blip r:embed="rId4"/>
            <a:srcRect l="8527" r="8756" b="19689"/>
            <a:stretch/>
          </p:blipFill>
          <p:spPr>
            <a:xfrm>
              <a:off x="10029781" y="5678689"/>
              <a:ext cx="1585699" cy="684299"/>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70C52749-0CDA-4A9D-B3DE-FD0D1B401562}"/>
                </a:ext>
              </a:extLst>
            </p:cNvPr>
            <p:cNvPicPr>
              <a:picLocks noChangeAspect="1"/>
            </p:cNvPicPr>
            <p:nvPr/>
          </p:nvPicPr>
          <p:blipFill>
            <a:blip r:embed="rId5"/>
            <a:stretch>
              <a:fillRect/>
            </a:stretch>
          </p:blipFill>
          <p:spPr>
            <a:xfrm>
              <a:off x="8156527" y="5892210"/>
              <a:ext cx="1442829" cy="347348"/>
            </a:xfrm>
            <a:prstGeom prst="rect">
              <a:avLst/>
            </a:prstGeom>
          </p:spPr>
        </p:pic>
        <p:sp>
          <p:nvSpPr>
            <p:cNvPr id="22" name="TextBox 21">
              <a:extLst>
                <a:ext uri="{FF2B5EF4-FFF2-40B4-BE49-F238E27FC236}">
                  <a16:creationId xmlns:a16="http://schemas.microsoft.com/office/drawing/2014/main" id="{96A125C8-6D49-47E6-978A-C614F8A2A0AB}"/>
                </a:ext>
              </a:extLst>
            </p:cNvPr>
            <p:cNvSpPr txBox="1"/>
            <p:nvPr/>
          </p:nvSpPr>
          <p:spPr>
            <a:xfrm>
              <a:off x="7560189" y="5490539"/>
              <a:ext cx="1676400" cy="246221"/>
            </a:xfrm>
            <a:prstGeom prst="rect">
              <a:avLst/>
            </a:prstGeom>
            <a:noFill/>
          </p:spPr>
          <p:txBody>
            <a:bodyPr wrap="square" rtlCol="0">
              <a:spAutoFit/>
            </a:bodyPr>
            <a:lstStyle/>
            <a:p>
              <a:r>
                <a:rPr lang="en-US" sz="1000">
                  <a:solidFill>
                    <a:srgbClr val="093266"/>
                  </a:solidFill>
                  <a:latin typeface="Arial" panose="020B0604020202020204" pitchFamily="34" charset="0"/>
                  <a:cs typeface="Arial" panose="020B0604020202020204" pitchFamily="34" charset="0"/>
                </a:rPr>
                <a:t>Secretariat funded by</a:t>
              </a:r>
              <a:endParaRPr lang="en-CA" sz="1000">
                <a:solidFill>
                  <a:srgbClr val="093266"/>
                </a:solidFill>
                <a:latin typeface="Arial" panose="020B0604020202020204" pitchFamily="34" charset="0"/>
                <a:cs typeface="Arial" panose="020B0604020202020204" pitchFamily="34" charset="0"/>
              </a:endParaRPr>
            </a:p>
          </p:txBody>
        </p:sp>
      </p:grpSp>
      <p:cxnSp>
        <p:nvCxnSpPr>
          <p:cNvPr id="25" name="Straight Connector 24">
            <a:extLst>
              <a:ext uri="{FF2B5EF4-FFF2-40B4-BE49-F238E27FC236}">
                <a16:creationId xmlns:a16="http://schemas.microsoft.com/office/drawing/2014/main" id="{31816E02-BE4C-44EF-9806-54B40A5ED312}"/>
              </a:ext>
            </a:extLst>
          </p:cNvPr>
          <p:cNvCxnSpPr>
            <a:cxnSpLocks/>
          </p:cNvCxnSpPr>
          <p:nvPr userDrawn="1"/>
        </p:nvCxnSpPr>
        <p:spPr>
          <a:xfrm>
            <a:off x="4411162" y="5575890"/>
            <a:ext cx="0" cy="742387"/>
          </a:xfrm>
          <a:prstGeom prst="line">
            <a:avLst/>
          </a:prstGeom>
          <a:ln w="12700">
            <a:solidFill>
              <a:srgbClr val="0832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73FA7FC-9A21-4670-872E-92CF98B40B2D}"/>
              </a:ext>
            </a:extLst>
          </p:cNvPr>
          <p:cNvCxnSpPr>
            <a:cxnSpLocks/>
          </p:cNvCxnSpPr>
          <p:nvPr userDrawn="1"/>
        </p:nvCxnSpPr>
        <p:spPr>
          <a:xfrm>
            <a:off x="7162308" y="5575890"/>
            <a:ext cx="0" cy="742387"/>
          </a:xfrm>
          <a:prstGeom prst="line">
            <a:avLst/>
          </a:prstGeom>
          <a:ln w="12700">
            <a:solidFill>
              <a:srgbClr val="0832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83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021 AGM">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B170A73-3C5F-4546-AD65-D8EA1E420277}"/>
              </a:ext>
            </a:extLst>
          </p:cNvPr>
          <p:cNvSpPr>
            <a:spLocks noGrp="1"/>
          </p:cNvSpPr>
          <p:nvPr>
            <p:ph type="pic" idx="10"/>
          </p:nvPr>
        </p:nvSpPr>
        <p:spPr>
          <a:xfrm>
            <a:off x="0" y="199380"/>
            <a:ext cx="12199506" cy="5036167"/>
          </a:xfrm>
          <a:prstGeom prst="rect">
            <a:avLst/>
          </a:prstGeom>
        </p:spPr>
        <p:txBody>
          <a:bodyPr anchor="ct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FA9C4A88-936B-B04D-9ED8-2F9CF38A06A0}"/>
              </a:ext>
            </a:extLst>
          </p:cNvPr>
          <p:cNvSpPr>
            <a:spLocks noGrp="1"/>
          </p:cNvSpPr>
          <p:nvPr>
            <p:ph type="title" hasCustomPrompt="1"/>
          </p:nvPr>
        </p:nvSpPr>
        <p:spPr>
          <a:xfrm>
            <a:off x="838200" y="1403258"/>
            <a:ext cx="10515600" cy="876137"/>
          </a:xfrm>
          <a:prstGeom prst="rect">
            <a:avLst/>
          </a:prstGeom>
        </p:spPr>
        <p:txBody>
          <a:bodyPr>
            <a:spAutoFit/>
          </a:bodyPr>
          <a:lstStyle>
            <a:lvl1pPr>
              <a:lnSpc>
                <a:spcPct val="114000"/>
              </a:lnSpc>
              <a:defRPr sz="4800" b="1">
                <a:solidFill>
                  <a:schemeClr val="bg1"/>
                </a:solidFill>
                <a:effectLst>
                  <a:outerShdw blurRad="38100" dist="38100" dir="2700000" algn="ctr" rotWithShape="0">
                    <a:schemeClr val="tx1">
                      <a:alpha val="43000"/>
                    </a:schemeClr>
                  </a:outerShdw>
                </a:effectLst>
                <a:latin typeface="Arial" panose="020B0604020202020204" pitchFamily="34" charset="0"/>
                <a:cs typeface="Arial" panose="020B0604020202020204" pitchFamily="34" charset="0"/>
              </a:defRPr>
            </a:lvl1pPr>
          </a:lstStyle>
          <a:p>
            <a:r>
              <a:rPr lang="en-US"/>
              <a:t>Click to edit title</a:t>
            </a:r>
          </a:p>
        </p:txBody>
      </p:sp>
      <p:sp>
        <p:nvSpPr>
          <p:cNvPr id="8" name="Content Placeholder 7">
            <a:extLst>
              <a:ext uri="{FF2B5EF4-FFF2-40B4-BE49-F238E27FC236}">
                <a16:creationId xmlns:a16="http://schemas.microsoft.com/office/drawing/2014/main" id="{870E55B2-9FB5-1442-97AC-079ACE196C62}"/>
              </a:ext>
            </a:extLst>
          </p:cNvPr>
          <p:cNvSpPr>
            <a:spLocks noGrp="1"/>
          </p:cNvSpPr>
          <p:nvPr>
            <p:ph sz="quarter" idx="11" hasCustomPrompt="1"/>
          </p:nvPr>
        </p:nvSpPr>
        <p:spPr>
          <a:xfrm>
            <a:off x="838200" y="3286736"/>
            <a:ext cx="4446587" cy="726609"/>
          </a:xfrm>
          <a:prstGeom prst="rect">
            <a:avLst/>
          </a:prstGeom>
        </p:spPr>
        <p:txBody>
          <a:bodyPr anchor="b">
            <a:spAutoFit/>
          </a:bodyPr>
          <a:lstStyle>
            <a:lvl1pPr marL="0" indent="0">
              <a:lnSpc>
                <a:spcPct val="120000"/>
              </a:lnSpc>
              <a:spcBef>
                <a:spcPts val="400"/>
              </a:spcBef>
              <a:buNone/>
              <a:defRPr sz="1800">
                <a:solidFill>
                  <a:schemeClr val="bg1"/>
                </a:solidFill>
                <a:effectLst/>
                <a:latin typeface="Arial" panose="020B0604020202020204" pitchFamily="34" charset="0"/>
                <a:cs typeface="Arial" panose="020B0604020202020204" pitchFamily="34" charset="0"/>
              </a:defRPr>
            </a:lvl1pPr>
            <a:lvl2pPr marL="457200" indent="0">
              <a:buNone/>
              <a:defRPr sz="1800">
                <a:latin typeface="Avenir Next" panose="020B0503020202020204" pitchFamily="34" charset="0"/>
              </a:defRPr>
            </a:lvl2pPr>
            <a:lvl3pPr marL="914400" indent="0">
              <a:buNone/>
              <a:defRPr sz="1800">
                <a:latin typeface="Avenir Next" panose="020B0503020202020204" pitchFamily="34" charset="0"/>
              </a:defRPr>
            </a:lvl3pPr>
            <a:lvl4pPr marL="1371600" indent="0">
              <a:buNone/>
              <a:defRPr sz="1800">
                <a:latin typeface="Avenir Next" panose="020B0503020202020204" pitchFamily="34" charset="0"/>
              </a:defRPr>
            </a:lvl4pPr>
            <a:lvl5pPr marL="1828800" indent="0">
              <a:buNone/>
              <a:defRPr sz="1800">
                <a:latin typeface="Avenir Next" panose="020B0503020202020204" pitchFamily="34" charset="0"/>
              </a:defRPr>
            </a:lvl5pPr>
          </a:lstStyle>
          <a:p>
            <a:pPr lvl="0"/>
            <a:r>
              <a:rPr lang="en-US"/>
              <a:t>Presenter:</a:t>
            </a:r>
            <a:br>
              <a:rPr lang="en-US"/>
            </a:br>
            <a:r>
              <a:rPr lang="en-US"/>
              <a:t>Date:</a:t>
            </a:r>
          </a:p>
        </p:txBody>
      </p:sp>
      <p:sp>
        <p:nvSpPr>
          <p:cNvPr id="11" name="Rectangle 10">
            <a:extLst>
              <a:ext uri="{FF2B5EF4-FFF2-40B4-BE49-F238E27FC236}">
                <a16:creationId xmlns:a16="http://schemas.microsoft.com/office/drawing/2014/main" id="{B199E749-F7BB-D946-B872-8943D83EEC1C}"/>
              </a:ext>
            </a:extLst>
          </p:cNvPr>
          <p:cNvSpPr/>
          <p:nvPr userDrawn="1"/>
        </p:nvSpPr>
        <p:spPr>
          <a:xfrm>
            <a:off x="0" y="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F1F3E-BCB2-1B43-A6FC-70AB0906C9A9}"/>
              </a:ext>
            </a:extLst>
          </p:cNvPr>
          <p:cNvSpPr/>
          <p:nvPr userDrawn="1"/>
        </p:nvSpPr>
        <p:spPr>
          <a:xfrm>
            <a:off x="0" y="665862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A0C860-BD2D-4C9D-8BCE-474B9342DCEF}"/>
              </a:ext>
            </a:extLst>
          </p:cNvPr>
          <p:cNvPicPr>
            <a:picLocks noChangeAspect="1"/>
          </p:cNvPicPr>
          <p:nvPr userDrawn="1"/>
        </p:nvPicPr>
        <p:blipFill>
          <a:blip r:embed="rId2"/>
          <a:srcRect/>
          <a:stretch/>
        </p:blipFill>
        <p:spPr>
          <a:xfrm>
            <a:off x="435630" y="5657648"/>
            <a:ext cx="3600000" cy="578871"/>
          </a:xfrm>
          <a:prstGeom prst="rect">
            <a:avLst/>
          </a:prstGeom>
        </p:spPr>
      </p:pic>
      <p:grpSp>
        <p:nvGrpSpPr>
          <p:cNvPr id="27" name="Group 26">
            <a:extLst>
              <a:ext uri="{FF2B5EF4-FFF2-40B4-BE49-F238E27FC236}">
                <a16:creationId xmlns:a16="http://schemas.microsoft.com/office/drawing/2014/main" id="{4AE45676-AD98-452B-906C-AC6D51F6889B}"/>
              </a:ext>
            </a:extLst>
          </p:cNvPr>
          <p:cNvGrpSpPr/>
          <p:nvPr userDrawn="1"/>
        </p:nvGrpSpPr>
        <p:grpSpPr>
          <a:xfrm>
            <a:off x="4809044" y="5511285"/>
            <a:ext cx="1955382" cy="841117"/>
            <a:chOff x="5005454" y="5460059"/>
            <a:chExt cx="1955382" cy="841117"/>
          </a:xfrm>
        </p:grpSpPr>
        <p:pic>
          <p:nvPicPr>
            <p:cNvPr id="13" name="Picture 12" descr="Logo&#10;&#10;Description automatically generated">
              <a:extLst>
                <a:ext uri="{FF2B5EF4-FFF2-40B4-BE49-F238E27FC236}">
                  <a16:creationId xmlns:a16="http://schemas.microsoft.com/office/drawing/2014/main" id="{D4FE69CA-4C42-4252-95B7-B9FE0B0C42CC}"/>
                </a:ext>
              </a:extLst>
            </p:cNvPr>
            <p:cNvPicPr>
              <a:picLocks noChangeAspect="1"/>
            </p:cNvPicPr>
            <p:nvPr userDrawn="1"/>
          </p:nvPicPr>
          <p:blipFill>
            <a:blip r:embed="rId3"/>
            <a:stretch>
              <a:fillRect/>
            </a:stretch>
          </p:blipFill>
          <p:spPr>
            <a:xfrm>
              <a:off x="5584574" y="5810272"/>
              <a:ext cx="1376262" cy="490904"/>
            </a:xfrm>
            <a:prstGeom prst="rect">
              <a:avLst/>
            </a:prstGeom>
          </p:spPr>
        </p:pic>
        <p:sp>
          <p:nvSpPr>
            <p:cNvPr id="21" name="TextBox 20">
              <a:extLst>
                <a:ext uri="{FF2B5EF4-FFF2-40B4-BE49-F238E27FC236}">
                  <a16:creationId xmlns:a16="http://schemas.microsoft.com/office/drawing/2014/main" id="{9F8EF5EE-0884-4766-A0D1-FF750B6E5032}"/>
                </a:ext>
              </a:extLst>
            </p:cNvPr>
            <p:cNvSpPr txBox="1"/>
            <p:nvPr/>
          </p:nvSpPr>
          <p:spPr>
            <a:xfrm>
              <a:off x="5005454" y="5460059"/>
              <a:ext cx="1676400" cy="246221"/>
            </a:xfrm>
            <a:prstGeom prst="rect">
              <a:avLst/>
            </a:prstGeom>
            <a:noFill/>
          </p:spPr>
          <p:txBody>
            <a:bodyPr wrap="square" rtlCol="0">
              <a:spAutoFit/>
            </a:bodyPr>
            <a:lstStyle/>
            <a:p>
              <a:r>
                <a:rPr lang="en-US" sz="1000">
                  <a:solidFill>
                    <a:srgbClr val="093266"/>
                  </a:solidFill>
                  <a:latin typeface="Arial" panose="020B0604020202020204" pitchFamily="34" charset="0"/>
                  <a:cs typeface="Arial" panose="020B0604020202020204" pitchFamily="34" charset="0"/>
                </a:rPr>
                <a:t>Secretariat hosted by</a:t>
              </a:r>
              <a:endParaRPr lang="en-CA" sz="1000">
                <a:solidFill>
                  <a:srgbClr val="093266"/>
                </a:solidFill>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F31D1A2E-DA7B-44A7-89E2-6B7DAC1FDA47}"/>
              </a:ext>
            </a:extLst>
          </p:cNvPr>
          <p:cNvGrpSpPr/>
          <p:nvPr userDrawn="1"/>
        </p:nvGrpSpPr>
        <p:grpSpPr>
          <a:xfrm>
            <a:off x="7560189" y="5510859"/>
            <a:ext cx="4055291" cy="872449"/>
            <a:chOff x="7560189" y="5490539"/>
            <a:chExt cx="4055291" cy="872449"/>
          </a:xfrm>
        </p:grpSpPr>
        <p:pic>
          <p:nvPicPr>
            <p:cNvPr id="15" name="Picture 14" descr="Graphical user interface, text&#10;&#10;Description automatically generated">
              <a:extLst>
                <a:ext uri="{FF2B5EF4-FFF2-40B4-BE49-F238E27FC236}">
                  <a16:creationId xmlns:a16="http://schemas.microsoft.com/office/drawing/2014/main" id="{9AAF78D8-F5C6-46FE-ABF5-C15EA39CA080}"/>
                </a:ext>
              </a:extLst>
            </p:cNvPr>
            <p:cNvPicPr>
              <a:picLocks noChangeAspect="1"/>
            </p:cNvPicPr>
            <p:nvPr userDrawn="1"/>
          </p:nvPicPr>
          <p:blipFill rotWithShape="1">
            <a:blip r:embed="rId4"/>
            <a:srcRect l="8527" r="8756" b="19689"/>
            <a:stretch/>
          </p:blipFill>
          <p:spPr>
            <a:xfrm>
              <a:off x="10029781" y="5678689"/>
              <a:ext cx="1585699" cy="684299"/>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70C52749-0CDA-4A9D-B3DE-FD0D1B401562}"/>
                </a:ext>
              </a:extLst>
            </p:cNvPr>
            <p:cNvPicPr>
              <a:picLocks noChangeAspect="1"/>
            </p:cNvPicPr>
            <p:nvPr/>
          </p:nvPicPr>
          <p:blipFill>
            <a:blip r:embed="rId5"/>
            <a:stretch>
              <a:fillRect/>
            </a:stretch>
          </p:blipFill>
          <p:spPr>
            <a:xfrm>
              <a:off x="8156527" y="5892210"/>
              <a:ext cx="1442829" cy="347348"/>
            </a:xfrm>
            <a:prstGeom prst="rect">
              <a:avLst/>
            </a:prstGeom>
          </p:spPr>
        </p:pic>
        <p:sp>
          <p:nvSpPr>
            <p:cNvPr id="22" name="TextBox 21">
              <a:extLst>
                <a:ext uri="{FF2B5EF4-FFF2-40B4-BE49-F238E27FC236}">
                  <a16:creationId xmlns:a16="http://schemas.microsoft.com/office/drawing/2014/main" id="{96A125C8-6D49-47E6-978A-C614F8A2A0AB}"/>
                </a:ext>
              </a:extLst>
            </p:cNvPr>
            <p:cNvSpPr txBox="1"/>
            <p:nvPr/>
          </p:nvSpPr>
          <p:spPr>
            <a:xfrm>
              <a:off x="7560189" y="5490539"/>
              <a:ext cx="1676400" cy="246221"/>
            </a:xfrm>
            <a:prstGeom prst="rect">
              <a:avLst/>
            </a:prstGeom>
            <a:noFill/>
          </p:spPr>
          <p:txBody>
            <a:bodyPr wrap="square" rtlCol="0">
              <a:spAutoFit/>
            </a:bodyPr>
            <a:lstStyle/>
            <a:p>
              <a:r>
                <a:rPr lang="en-US" sz="1000">
                  <a:solidFill>
                    <a:srgbClr val="093266"/>
                  </a:solidFill>
                  <a:latin typeface="Arial" panose="020B0604020202020204" pitchFamily="34" charset="0"/>
                  <a:cs typeface="Arial" panose="020B0604020202020204" pitchFamily="34" charset="0"/>
                </a:rPr>
                <a:t>Secretariat funded by</a:t>
              </a:r>
              <a:endParaRPr lang="en-CA" sz="1000">
                <a:solidFill>
                  <a:srgbClr val="093266"/>
                </a:solidFill>
                <a:latin typeface="Arial" panose="020B0604020202020204" pitchFamily="34" charset="0"/>
                <a:cs typeface="Arial" panose="020B0604020202020204" pitchFamily="34" charset="0"/>
              </a:endParaRPr>
            </a:p>
          </p:txBody>
        </p:sp>
      </p:grpSp>
      <p:cxnSp>
        <p:nvCxnSpPr>
          <p:cNvPr id="25" name="Straight Connector 24">
            <a:extLst>
              <a:ext uri="{FF2B5EF4-FFF2-40B4-BE49-F238E27FC236}">
                <a16:creationId xmlns:a16="http://schemas.microsoft.com/office/drawing/2014/main" id="{31816E02-BE4C-44EF-9806-54B40A5ED312}"/>
              </a:ext>
            </a:extLst>
          </p:cNvPr>
          <p:cNvCxnSpPr>
            <a:cxnSpLocks/>
          </p:cNvCxnSpPr>
          <p:nvPr userDrawn="1"/>
        </p:nvCxnSpPr>
        <p:spPr>
          <a:xfrm>
            <a:off x="4411162" y="5575890"/>
            <a:ext cx="0" cy="742387"/>
          </a:xfrm>
          <a:prstGeom prst="line">
            <a:avLst/>
          </a:prstGeom>
          <a:ln w="12700">
            <a:solidFill>
              <a:srgbClr val="0832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73FA7FC-9A21-4670-872E-92CF98B40B2D}"/>
              </a:ext>
            </a:extLst>
          </p:cNvPr>
          <p:cNvCxnSpPr>
            <a:cxnSpLocks/>
          </p:cNvCxnSpPr>
          <p:nvPr userDrawn="1"/>
        </p:nvCxnSpPr>
        <p:spPr>
          <a:xfrm>
            <a:off x="7162308" y="5575890"/>
            <a:ext cx="0" cy="742387"/>
          </a:xfrm>
          <a:prstGeom prst="line">
            <a:avLst/>
          </a:prstGeom>
          <a:ln w="12700">
            <a:solidFill>
              <a:srgbClr val="0832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839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Custom Logos">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B170A73-3C5F-4546-AD65-D8EA1E420277}"/>
              </a:ext>
            </a:extLst>
          </p:cNvPr>
          <p:cNvSpPr>
            <a:spLocks noGrp="1"/>
          </p:cNvSpPr>
          <p:nvPr>
            <p:ph type="pic" idx="10"/>
          </p:nvPr>
        </p:nvSpPr>
        <p:spPr>
          <a:xfrm>
            <a:off x="0" y="199380"/>
            <a:ext cx="12199506" cy="5036167"/>
          </a:xfrm>
          <a:prstGeom prst="rect">
            <a:avLst/>
          </a:prstGeom>
        </p:spPr>
        <p:txBody>
          <a:bodyPr anchor="ct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FA9C4A88-936B-B04D-9ED8-2F9CF38A06A0}"/>
              </a:ext>
            </a:extLst>
          </p:cNvPr>
          <p:cNvSpPr>
            <a:spLocks noGrp="1"/>
          </p:cNvSpPr>
          <p:nvPr>
            <p:ph type="title" hasCustomPrompt="1"/>
          </p:nvPr>
        </p:nvSpPr>
        <p:spPr>
          <a:xfrm>
            <a:off x="838200" y="1403258"/>
            <a:ext cx="10515600" cy="876137"/>
          </a:xfrm>
          <a:prstGeom prst="rect">
            <a:avLst/>
          </a:prstGeom>
        </p:spPr>
        <p:txBody>
          <a:bodyPr>
            <a:spAutoFit/>
          </a:bodyPr>
          <a:lstStyle>
            <a:lvl1pPr>
              <a:lnSpc>
                <a:spcPct val="114000"/>
              </a:lnSpc>
              <a:defRPr sz="4800" b="1">
                <a:solidFill>
                  <a:schemeClr val="bg1"/>
                </a:solidFill>
                <a:effectLst>
                  <a:outerShdw blurRad="38100" dist="38100" dir="2700000" algn="ctr" rotWithShape="0">
                    <a:schemeClr val="tx1">
                      <a:alpha val="43000"/>
                    </a:schemeClr>
                  </a:outerShdw>
                </a:effectLst>
                <a:latin typeface="Arial" panose="020B0604020202020204" pitchFamily="34" charset="0"/>
                <a:cs typeface="Arial" panose="020B0604020202020204" pitchFamily="34" charset="0"/>
              </a:defRPr>
            </a:lvl1pPr>
          </a:lstStyle>
          <a:p>
            <a:r>
              <a:rPr lang="en-US"/>
              <a:t>Click to edit title</a:t>
            </a:r>
          </a:p>
        </p:txBody>
      </p:sp>
      <p:sp>
        <p:nvSpPr>
          <p:cNvPr id="8" name="Content Placeholder 7">
            <a:extLst>
              <a:ext uri="{FF2B5EF4-FFF2-40B4-BE49-F238E27FC236}">
                <a16:creationId xmlns:a16="http://schemas.microsoft.com/office/drawing/2014/main" id="{870E55B2-9FB5-1442-97AC-079ACE196C62}"/>
              </a:ext>
            </a:extLst>
          </p:cNvPr>
          <p:cNvSpPr>
            <a:spLocks noGrp="1"/>
          </p:cNvSpPr>
          <p:nvPr>
            <p:ph sz="quarter" idx="11" hasCustomPrompt="1"/>
          </p:nvPr>
        </p:nvSpPr>
        <p:spPr>
          <a:xfrm>
            <a:off x="838200" y="3286736"/>
            <a:ext cx="4446587" cy="726609"/>
          </a:xfrm>
          <a:prstGeom prst="rect">
            <a:avLst/>
          </a:prstGeom>
        </p:spPr>
        <p:txBody>
          <a:bodyPr anchor="b">
            <a:spAutoFit/>
          </a:bodyPr>
          <a:lstStyle>
            <a:lvl1pPr marL="0" indent="0">
              <a:lnSpc>
                <a:spcPct val="120000"/>
              </a:lnSpc>
              <a:spcBef>
                <a:spcPts val="400"/>
              </a:spcBef>
              <a:buNone/>
              <a:defRPr sz="1800">
                <a:solidFill>
                  <a:schemeClr val="bg1"/>
                </a:solidFill>
                <a:effectLst/>
                <a:latin typeface="Arial" panose="020B0604020202020204" pitchFamily="34" charset="0"/>
                <a:cs typeface="Arial" panose="020B0604020202020204" pitchFamily="34" charset="0"/>
              </a:defRPr>
            </a:lvl1pPr>
            <a:lvl2pPr marL="457200" indent="0">
              <a:buNone/>
              <a:defRPr sz="1800">
                <a:latin typeface="Avenir Next" panose="020B0503020202020204" pitchFamily="34" charset="0"/>
              </a:defRPr>
            </a:lvl2pPr>
            <a:lvl3pPr marL="914400" indent="0">
              <a:buNone/>
              <a:defRPr sz="1800">
                <a:latin typeface="Avenir Next" panose="020B0503020202020204" pitchFamily="34" charset="0"/>
              </a:defRPr>
            </a:lvl3pPr>
            <a:lvl4pPr marL="1371600" indent="0">
              <a:buNone/>
              <a:defRPr sz="1800">
                <a:latin typeface="Avenir Next" panose="020B0503020202020204" pitchFamily="34" charset="0"/>
              </a:defRPr>
            </a:lvl4pPr>
            <a:lvl5pPr marL="1828800" indent="0">
              <a:buNone/>
              <a:defRPr sz="1800">
                <a:latin typeface="Avenir Next" panose="020B0503020202020204" pitchFamily="34" charset="0"/>
              </a:defRPr>
            </a:lvl5pPr>
          </a:lstStyle>
          <a:p>
            <a:pPr lvl="0"/>
            <a:r>
              <a:rPr lang="en-US"/>
              <a:t>Presenter:</a:t>
            </a:r>
            <a:br>
              <a:rPr lang="en-US"/>
            </a:br>
            <a:r>
              <a:rPr lang="en-US"/>
              <a:t>Date:</a:t>
            </a:r>
          </a:p>
        </p:txBody>
      </p:sp>
      <p:sp>
        <p:nvSpPr>
          <p:cNvPr id="11" name="Rectangle 10">
            <a:extLst>
              <a:ext uri="{FF2B5EF4-FFF2-40B4-BE49-F238E27FC236}">
                <a16:creationId xmlns:a16="http://schemas.microsoft.com/office/drawing/2014/main" id="{B199E749-F7BB-D946-B872-8943D83EEC1C}"/>
              </a:ext>
            </a:extLst>
          </p:cNvPr>
          <p:cNvSpPr/>
          <p:nvPr userDrawn="1"/>
        </p:nvSpPr>
        <p:spPr>
          <a:xfrm>
            <a:off x="0" y="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F1F3E-BCB2-1B43-A6FC-70AB0906C9A9}"/>
              </a:ext>
            </a:extLst>
          </p:cNvPr>
          <p:cNvSpPr/>
          <p:nvPr userDrawn="1"/>
        </p:nvSpPr>
        <p:spPr>
          <a:xfrm>
            <a:off x="0" y="665862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78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Custom Logos Vertical Orientation">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B170A73-3C5F-4546-AD65-D8EA1E420277}"/>
              </a:ext>
            </a:extLst>
          </p:cNvPr>
          <p:cNvSpPr>
            <a:spLocks noGrp="1"/>
          </p:cNvSpPr>
          <p:nvPr>
            <p:ph type="pic" idx="10"/>
          </p:nvPr>
        </p:nvSpPr>
        <p:spPr>
          <a:xfrm>
            <a:off x="0" y="199380"/>
            <a:ext cx="10002982" cy="6459240"/>
          </a:xfrm>
          <a:prstGeom prst="rect">
            <a:avLst/>
          </a:prstGeom>
        </p:spPr>
        <p:txBody>
          <a:bodyPr anchor="ct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FA9C4A88-936B-B04D-9ED8-2F9CF38A06A0}"/>
              </a:ext>
            </a:extLst>
          </p:cNvPr>
          <p:cNvSpPr>
            <a:spLocks noGrp="1"/>
          </p:cNvSpPr>
          <p:nvPr>
            <p:ph type="title" hasCustomPrompt="1"/>
          </p:nvPr>
        </p:nvSpPr>
        <p:spPr>
          <a:xfrm>
            <a:off x="838200" y="1791183"/>
            <a:ext cx="8278091" cy="876137"/>
          </a:xfrm>
          <a:prstGeom prst="rect">
            <a:avLst/>
          </a:prstGeom>
        </p:spPr>
        <p:txBody>
          <a:bodyPr wrap="square">
            <a:spAutoFit/>
          </a:bodyPr>
          <a:lstStyle>
            <a:lvl1pPr>
              <a:lnSpc>
                <a:spcPct val="114000"/>
              </a:lnSpc>
              <a:defRPr sz="4800" b="1">
                <a:solidFill>
                  <a:schemeClr val="bg1"/>
                </a:solidFill>
                <a:effectLst>
                  <a:outerShdw blurRad="38100" dist="38100" dir="2700000" algn="ctr" rotWithShape="0">
                    <a:schemeClr val="tx1">
                      <a:alpha val="43000"/>
                    </a:schemeClr>
                  </a:outerShdw>
                </a:effectLst>
                <a:latin typeface="Arial" panose="020B0604020202020204" pitchFamily="34" charset="0"/>
                <a:cs typeface="Arial" panose="020B0604020202020204" pitchFamily="34" charset="0"/>
              </a:defRPr>
            </a:lvl1pPr>
          </a:lstStyle>
          <a:p>
            <a:r>
              <a:rPr lang="en-US"/>
              <a:t>Click to edit title</a:t>
            </a:r>
          </a:p>
        </p:txBody>
      </p:sp>
      <p:sp>
        <p:nvSpPr>
          <p:cNvPr id="8" name="Content Placeholder 7">
            <a:extLst>
              <a:ext uri="{FF2B5EF4-FFF2-40B4-BE49-F238E27FC236}">
                <a16:creationId xmlns:a16="http://schemas.microsoft.com/office/drawing/2014/main" id="{870E55B2-9FB5-1442-97AC-079ACE196C62}"/>
              </a:ext>
            </a:extLst>
          </p:cNvPr>
          <p:cNvSpPr>
            <a:spLocks noGrp="1"/>
          </p:cNvSpPr>
          <p:nvPr>
            <p:ph sz="quarter" idx="11" hasCustomPrompt="1"/>
          </p:nvPr>
        </p:nvSpPr>
        <p:spPr>
          <a:xfrm>
            <a:off x="838200" y="3674661"/>
            <a:ext cx="4446587" cy="726609"/>
          </a:xfrm>
          <a:prstGeom prst="rect">
            <a:avLst/>
          </a:prstGeom>
        </p:spPr>
        <p:txBody>
          <a:bodyPr anchor="b">
            <a:spAutoFit/>
          </a:bodyPr>
          <a:lstStyle>
            <a:lvl1pPr marL="0" indent="0">
              <a:lnSpc>
                <a:spcPct val="120000"/>
              </a:lnSpc>
              <a:spcBef>
                <a:spcPts val="400"/>
              </a:spcBef>
              <a:buNone/>
              <a:defRPr sz="1800">
                <a:solidFill>
                  <a:schemeClr val="bg1"/>
                </a:solidFill>
                <a:effectLst/>
                <a:latin typeface="Arial" panose="020B0604020202020204" pitchFamily="34" charset="0"/>
                <a:cs typeface="Arial" panose="020B0604020202020204" pitchFamily="34" charset="0"/>
              </a:defRPr>
            </a:lvl1pPr>
            <a:lvl2pPr marL="457200" indent="0">
              <a:buNone/>
              <a:defRPr sz="1800">
                <a:latin typeface="Avenir Next" panose="020B0503020202020204" pitchFamily="34" charset="0"/>
              </a:defRPr>
            </a:lvl2pPr>
            <a:lvl3pPr marL="914400" indent="0">
              <a:buNone/>
              <a:defRPr sz="1800">
                <a:latin typeface="Avenir Next" panose="020B0503020202020204" pitchFamily="34" charset="0"/>
              </a:defRPr>
            </a:lvl3pPr>
            <a:lvl4pPr marL="1371600" indent="0">
              <a:buNone/>
              <a:defRPr sz="1800">
                <a:latin typeface="Avenir Next" panose="020B0503020202020204" pitchFamily="34" charset="0"/>
              </a:defRPr>
            </a:lvl4pPr>
            <a:lvl5pPr marL="1828800" indent="0">
              <a:buNone/>
              <a:defRPr sz="1800">
                <a:latin typeface="Avenir Next" panose="020B0503020202020204" pitchFamily="34" charset="0"/>
              </a:defRPr>
            </a:lvl5pPr>
          </a:lstStyle>
          <a:p>
            <a:pPr lvl="0"/>
            <a:r>
              <a:rPr lang="en-US"/>
              <a:t>Presenter:</a:t>
            </a:r>
            <a:br>
              <a:rPr lang="en-US"/>
            </a:br>
            <a:r>
              <a:rPr lang="en-US"/>
              <a:t>Date:</a:t>
            </a:r>
          </a:p>
        </p:txBody>
      </p:sp>
      <p:sp>
        <p:nvSpPr>
          <p:cNvPr id="11" name="Rectangle 10">
            <a:extLst>
              <a:ext uri="{FF2B5EF4-FFF2-40B4-BE49-F238E27FC236}">
                <a16:creationId xmlns:a16="http://schemas.microsoft.com/office/drawing/2014/main" id="{B199E749-F7BB-D946-B872-8943D83EEC1C}"/>
              </a:ext>
            </a:extLst>
          </p:cNvPr>
          <p:cNvSpPr/>
          <p:nvPr userDrawn="1"/>
        </p:nvSpPr>
        <p:spPr>
          <a:xfrm>
            <a:off x="0" y="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F1F3E-BCB2-1B43-A6FC-70AB0906C9A9}"/>
              </a:ext>
            </a:extLst>
          </p:cNvPr>
          <p:cNvSpPr/>
          <p:nvPr userDrawn="1"/>
        </p:nvSpPr>
        <p:spPr>
          <a:xfrm>
            <a:off x="0" y="6658620"/>
            <a:ext cx="12199506"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646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tart 1">
    <p:bg>
      <p:bgPr>
        <a:solidFill>
          <a:srgbClr val="083266"/>
        </a:solidFill>
        <a:effectLst/>
      </p:bgPr>
    </p:bg>
    <p:spTree>
      <p:nvGrpSpPr>
        <p:cNvPr id="1" name=""/>
        <p:cNvGrpSpPr/>
        <p:nvPr/>
      </p:nvGrpSpPr>
      <p:grpSpPr>
        <a:xfrm>
          <a:off x="0" y="0"/>
          <a:ext cx="0" cy="0"/>
          <a:chOff x="0" y="0"/>
          <a:chExt cx="0" cy="0"/>
        </a:xfrm>
      </p:grpSpPr>
      <p:pic>
        <p:nvPicPr>
          <p:cNvPr id="3" name="Picture 2" descr="A picture containing text, clipart&#10;&#10;Description automatically generated">
            <a:extLst>
              <a:ext uri="{FF2B5EF4-FFF2-40B4-BE49-F238E27FC236}">
                <a16:creationId xmlns:a16="http://schemas.microsoft.com/office/drawing/2014/main" id="{42EDE269-9C7E-4ED4-AA50-7F74E2B6B593}"/>
              </a:ext>
            </a:extLst>
          </p:cNvPr>
          <p:cNvPicPr>
            <a:picLocks noChangeAspect="1"/>
          </p:cNvPicPr>
          <p:nvPr userDrawn="1"/>
        </p:nvPicPr>
        <p:blipFill rotWithShape="1">
          <a:blip r:embed="rId2"/>
          <a:srcRect r="58317"/>
          <a:stretch/>
        </p:blipFill>
        <p:spPr>
          <a:xfrm>
            <a:off x="11022351" y="180000"/>
            <a:ext cx="990483" cy="900000"/>
          </a:xfrm>
          <a:prstGeom prst="rect">
            <a:avLst/>
          </a:prstGeom>
        </p:spPr>
      </p:pic>
    </p:spTree>
    <p:extLst>
      <p:ext uri="{BB962C8B-B14F-4D97-AF65-F5344CB8AC3E}">
        <p14:creationId xmlns:p14="http://schemas.microsoft.com/office/powerpoint/2010/main" val="33192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w Section Start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0"/>
            <a:ext cx="12192000" cy="6857999"/>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Content Placeholder 4">
            <a:extLst>
              <a:ext uri="{FF2B5EF4-FFF2-40B4-BE49-F238E27FC236}">
                <a16:creationId xmlns:a16="http://schemas.microsoft.com/office/drawing/2014/main" id="{08CE0CDF-27BE-40FB-9B6B-71C654A5F761}"/>
              </a:ext>
            </a:extLst>
          </p:cNvPr>
          <p:cNvSpPr>
            <a:spLocks noGrp="1"/>
          </p:cNvSpPr>
          <p:nvPr>
            <p:ph sz="half" idx="11" hasCustomPrompt="1"/>
          </p:nvPr>
        </p:nvSpPr>
        <p:spPr>
          <a:xfrm flipH="1">
            <a:off x="-2" y="2352040"/>
            <a:ext cx="9631700" cy="1925320"/>
          </a:xfrm>
          <a:custGeom>
            <a:avLst/>
            <a:gdLst>
              <a:gd name="connsiteX0" fmla="*/ 1752041 w 9631700"/>
              <a:gd name="connsiteY0" fmla="*/ 0 h 1925320"/>
              <a:gd name="connsiteX1" fmla="*/ 1454510 w 9631700"/>
              <a:gd name="connsiteY1" fmla="*/ 0 h 1925320"/>
              <a:gd name="connsiteX2" fmla="*/ 481330 w 9631700"/>
              <a:gd name="connsiteY2" fmla="*/ 0 h 1925320"/>
              <a:gd name="connsiteX3" fmla="*/ 0 w 9631700"/>
              <a:gd name="connsiteY3" fmla="*/ 962660 h 1925320"/>
              <a:gd name="connsiteX4" fmla="*/ 481330 w 9631700"/>
              <a:gd name="connsiteY4" fmla="*/ 1925320 h 1925320"/>
              <a:gd name="connsiteX5" fmla="*/ 701058 w 9631700"/>
              <a:gd name="connsiteY5" fmla="*/ 1925320 h 1925320"/>
              <a:gd name="connsiteX6" fmla="*/ 1752041 w 9631700"/>
              <a:gd name="connsiteY6" fmla="*/ 1925320 h 1925320"/>
              <a:gd name="connsiteX7" fmla="*/ 9631700 w 9631700"/>
              <a:gd name="connsiteY7" fmla="*/ 1925320 h 1925320"/>
              <a:gd name="connsiteX8" fmla="*/ 9631700 w 9631700"/>
              <a:gd name="connsiteY8" fmla="*/ 14477 h 1925320"/>
              <a:gd name="connsiteX9" fmla="*/ 1752305 w 9631700"/>
              <a:gd name="connsiteY9" fmla="*/ 527 h 19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31700" h="1925320">
                <a:moveTo>
                  <a:pt x="1752041" y="0"/>
                </a:moveTo>
                <a:lnTo>
                  <a:pt x="1454510" y="0"/>
                </a:lnTo>
                <a:lnTo>
                  <a:pt x="481330" y="0"/>
                </a:lnTo>
                <a:lnTo>
                  <a:pt x="0" y="962660"/>
                </a:lnTo>
                <a:lnTo>
                  <a:pt x="481330" y="1925320"/>
                </a:lnTo>
                <a:lnTo>
                  <a:pt x="701058" y="1925320"/>
                </a:lnTo>
                <a:lnTo>
                  <a:pt x="1752041" y="1925320"/>
                </a:lnTo>
                <a:lnTo>
                  <a:pt x="9631700" y="1925320"/>
                </a:lnTo>
                <a:lnTo>
                  <a:pt x="9631700" y="14477"/>
                </a:lnTo>
                <a:lnTo>
                  <a:pt x="1752305" y="527"/>
                </a:lnTo>
                <a:close/>
              </a:path>
            </a:pathLst>
          </a:custGeom>
          <a:solidFill>
            <a:srgbClr val="083266">
              <a:alpha val="80000"/>
            </a:srgbClr>
          </a:solidFill>
        </p:spPr>
        <p:txBody>
          <a:bodyPr wrap="square" lIns="144000" tIns="144000" rIns="144000" bIns="144000" anchor="ctr" anchorCtr="0">
            <a:noAutofit/>
          </a:bodyPr>
          <a:lstStyle>
            <a:lvl1pPr marL="446088" indent="0">
              <a:lnSpc>
                <a:spcPct val="100000"/>
              </a:lnSpc>
              <a:buNone/>
              <a:tabLst/>
              <a:defRPr sz="4000" b="1">
                <a:solidFill>
                  <a:schemeClr val="bg1"/>
                </a:solidFill>
                <a:latin typeface="Arial" panose="020B0604020202020204" pitchFamily="34" charset="0"/>
                <a:cs typeface="Arial" panose="020B0604020202020204" pitchFamily="34" charset="0"/>
              </a:defRPr>
            </a:lvl1pPr>
            <a:lvl2pPr marL="227013" indent="131763">
              <a:lnSpc>
                <a:spcPct val="120000"/>
              </a:lnSpc>
              <a:spcBef>
                <a:spcPts val="300"/>
              </a:spcBef>
              <a:buNone/>
              <a:tabLst/>
              <a:defRPr sz="1400" b="0">
                <a:solidFill>
                  <a:schemeClr val="bg1"/>
                </a:solidFill>
                <a:latin typeface="Georgia" panose="02040502050405020303" pitchFamily="18" charset="0"/>
              </a:defRPr>
            </a:lvl2pPr>
            <a:lvl3pPr marL="184150" indent="-176213">
              <a:lnSpc>
                <a:spcPct val="120000"/>
              </a:lnSpc>
              <a:spcBef>
                <a:spcPts val="600"/>
              </a:spcBef>
              <a:tabLst/>
              <a:defRPr sz="1400">
                <a:solidFill>
                  <a:schemeClr val="bg1"/>
                </a:solidFill>
                <a:latin typeface="Georgia" panose="02040502050405020303" pitchFamily="18" charset="0"/>
              </a:defRPr>
            </a:lvl3pPr>
            <a:lvl4pPr marL="401638" indent="-177800">
              <a:lnSpc>
                <a:spcPct val="120000"/>
              </a:lnSpc>
              <a:spcBef>
                <a:spcPts val="600"/>
              </a:spcBef>
              <a:buFont typeface="System Font Regular"/>
              <a:buChar char="–"/>
              <a:tabLst/>
              <a:defRPr sz="1400">
                <a:solidFill>
                  <a:schemeClr val="bg1"/>
                </a:solidFill>
                <a:latin typeface="Georgia" panose="02040502050405020303" pitchFamily="18" charset="0"/>
              </a:defRPr>
            </a:lvl4pPr>
          </a:lstStyle>
          <a:p>
            <a:pPr lvl="0"/>
            <a:r>
              <a:rPr lang="en-US"/>
              <a:t>Section one: Section start here</a:t>
            </a:r>
          </a:p>
        </p:txBody>
      </p:sp>
    </p:spTree>
    <p:extLst>
      <p:ext uri="{BB962C8B-B14F-4D97-AF65-F5344CB8AC3E}">
        <p14:creationId xmlns:p14="http://schemas.microsoft.com/office/powerpoint/2010/main" val="2290168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976E-8344-8D43-970D-3874E82041E2}"/>
              </a:ext>
            </a:extLst>
          </p:cNvPr>
          <p:cNvSpPr>
            <a:spLocks noGrp="1"/>
          </p:cNvSpPr>
          <p:nvPr>
            <p:ph type="title" hasCustomPrompt="1"/>
          </p:nvPr>
        </p:nvSpPr>
        <p:spPr>
          <a:xfrm>
            <a:off x="838200" y="365126"/>
            <a:ext cx="10515600" cy="1064180"/>
          </a:xfrm>
          <a:prstGeom prst="rect">
            <a:avLst/>
          </a:prstGeom>
        </p:spPr>
        <p:txBody>
          <a:bodyPr anchor="b">
            <a:normAutofit/>
          </a:bodyPr>
          <a:lstStyle>
            <a:lvl1pPr>
              <a:defRPr sz="3200" b="1">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7" name="Rectangle 6">
            <a:extLst>
              <a:ext uri="{FF2B5EF4-FFF2-40B4-BE49-F238E27FC236}">
                <a16:creationId xmlns:a16="http://schemas.microsoft.com/office/drawing/2014/main" id="{F0A13A7A-7488-6348-9339-67EF6DF11097}"/>
              </a:ext>
            </a:extLst>
          </p:cNvPr>
          <p:cNvSpPr/>
          <p:nvPr userDrawn="1"/>
        </p:nvSpPr>
        <p:spPr>
          <a:xfrm>
            <a:off x="0" y="-5148"/>
            <a:ext cx="12192000" cy="231916"/>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7993E1D-785A-974F-83C8-92EF746E5A4C}"/>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4E9747B6-D1FD-094D-BA63-B49DE0ED9A68}"/>
              </a:ext>
            </a:extLst>
          </p:cNvPr>
          <p:cNvSpPr>
            <a:spLocks noGrp="1"/>
          </p:cNvSpPr>
          <p:nvPr>
            <p:ph type="body" sz="quarter" idx="10" hasCustomPrompt="1"/>
          </p:nvPr>
        </p:nvSpPr>
        <p:spPr>
          <a:xfrm>
            <a:off x="838200" y="1679424"/>
            <a:ext cx="10515600" cy="469762"/>
          </a:xfrm>
          <a:prstGeom prst="rect">
            <a:avLst/>
          </a:prstGeom>
        </p:spPr>
        <p:txBody>
          <a:bodyPr anchor="ctr">
            <a:normAutofit/>
          </a:bodyPr>
          <a:lstStyle>
            <a:lvl1pPr marL="0" indent="0">
              <a:buNone/>
              <a:defRPr sz="2000" b="1">
                <a:solidFill>
                  <a:srgbClr val="F7B43C"/>
                </a:solidFill>
                <a:latin typeface="Arial" panose="020B0604020202020204" pitchFamily="34" charset="0"/>
                <a:cs typeface="Arial" panose="020B0604020202020204" pitchFamily="34" charset="0"/>
              </a:defRPr>
            </a:lvl1pPr>
            <a:lvl2pPr marL="457200" indent="0">
              <a:buNone/>
              <a:defRPr/>
            </a:lvl2pPr>
          </a:lstStyle>
          <a:p>
            <a:pPr lvl="0"/>
            <a:r>
              <a:rPr lang="en-US"/>
              <a:t>Click to edit subtitle</a:t>
            </a:r>
          </a:p>
        </p:txBody>
      </p:sp>
      <p:pic>
        <p:nvPicPr>
          <p:cNvPr id="4" name="Picture 3" descr="A picture containing text, clipart&#10;&#10;Description automatically generated">
            <a:extLst>
              <a:ext uri="{FF2B5EF4-FFF2-40B4-BE49-F238E27FC236}">
                <a16:creationId xmlns:a16="http://schemas.microsoft.com/office/drawing/2014/main" id="{2B169C33-A881-4492-BE2E-299F6C5E27D8}"/>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
        <p:nvSpPr>
          <p:cNvPr id="11" name="Content Placeholder 2">
            <a:extLst>
              <a:ext uri="{FF2B5EF4-FFF2-40B4-BE49-F238E27FC236}">
                <a16:creationId xmlns:a16="http://schemas.microsoft.com/office/drawing/2014/main" id="{293DEFB5-10C1-4251-B9A5-90D2EDB15CB9}"/>
              </a:ext>
            </a:extLst>
          </p:cNvPr>
          <p:cNvSpPr>
            <a:spLocks noGrp="1"/>
          </p:cNvSpPr>
          <p:nvPr>
            <p:ph idx="1" hasCustomPrompt="1"/>
          </p:nvPr>
        </p:nvSpPr>
        <p:spPr>
          <a:xfrm>
            <a:off x="838200" y="2379215"/>
            <a:ext cx="10515600" cy="3895401"/>
          </a:xfrm>
          <a:prstGeom prst="rect">
            <a:avLst/>
          </a:prstGeom>
        </p:spPr>
        <p:txBody>
          <a:bodyPr/>
          <a:lstStyle>
            <a:lvl1pPr marL="0" indent="0">
              <a:lnSpc>
                <a:spcPct val="108000"/>
              </a:lnSpc>
              <a:spcBef>
                <a:spcPts val="0"/>
              </a:spcBef>
              <a:buNone/>
              <a:defRPr sz="1800">
                <a:latin typeface="Arial" panose="020B0604020202020204" pitchFamily="34" charset="0"/>
                <a:cs typeface="Arial" panose="020B0604020202020204" pitchFamily="34" charset="0"/>
              </a:defRPr>
            </a:lvl1pPr>
            <a:lvl2pPr marL="246063" indent="-246063">
              <a:lnSpc>
                <a:spcPct val="108000"/>
              </a:lnSpc>
              <a:spcBef>
                <a:spcPts val="0"/>
              </a:spcBef>
              <a:spcAft>
                <a:spcPts val="1000"/>
              </a:spcAft>
              <a:tabLst/>
              <a:defRPr sz="1800">
                <a:latin typeface="Arial" panose="020B0604020202020204" pitchFamily="34" charset="0"/>
                <a:cs typeface="Arial" panose="020B0604020202020204" pitchFamily="34" charset="0"/>
              </a:defRPr>
            </a:lvl2pPr>
            <a:lvl3pPr marL="493713" indent="-238125">
              <a:lnSpc>
                <a:spcPct val="108000"/>
              </a:lnSpc>
              <a:spcBef>
                <a:spcPts val="0"/>
              </a:spcBef>
              <a:spcAft>
                <a:spcPts val="1000"/>
              </a:spcAft>
              <a:buSzPct val="70000"/>
              <a:buFont typeface="Courier New" panose="02070309020205020404" pitchFamily="49" charset="0"/>
              <a:buChar char="o"/>
              <a:tabLst/>
              <a:defRPr sz="1800">
                <a:latin typeface="Arial" panose="020B0604020202020204" pitchFamily="34" charset="0"/>
                <a:cs typeface="Arial" panose="020B0604020202020204" pitchFamily="34" charset="0"/>
              </a:defRPr>
            </a:lvl3pPr>
            <a:lvl4pPr marL="757238" indent="-238125">
              <a:lnSpc>
                <a:spcPct val="108000"/>
              </a:lnSpc>
              <a:spcBef>
                <a:spcPts val="0"/>
              </a:spcBef>
              <a:spcAft>
                <a:spcPts val="1000"/>
              </a:spcAft>
              <a:buSzPct val="70000"/>
              <a:buFont typeface="System Font Regular"/>
              <a:buChar char="–"/>
              <a:tabLst/>
              <a:defRPr sz="1800">
                <a:latin typeface="Arial" panose="020B0604020202020204" pitchFamily="34" charset="0"/>
                <a:cs typeface="Arial" panose="020B0604020202020204" pitchFamily="34" charset="0"/>
              </a:defRPr>
            </a:lvl4pPr>
            <a:lvl5pPr marL="1022350" indent="-238125">
              <a:lnSpc>
                <a:spcPct val="108000"/>
              </a:lnSpc>
              <a:spcBef>
                <a:spcPts val="0"/>
              </a:spcBef>
              <a:spcAft>
                <a:spcPts val="1000"/>
              </a:spcAft>
              <a:buSzPct val="70000"/>
              <a:buFont typeface="System Font Regular"/>
              <a:buChar char="&gt;"/>
              <a:tabLst/>
              <a:defRPr sz="1800">
                <a:latin typeface="Arial" panose="020B0604020202020204" pitchFamily="34" charset="0"/>
                <a:cs typeface="Arial" panose="020B0604020202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75116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199380"/>
            <a:ext cx="12192000" cy="4338032"/>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3DA21DB7-547A-EF4B-99E9-B1709548DBE8}"/>
              </a:ext>
            </a:extLst>
          </p:cNvPr>
          <p:cNvSpPr>
            <a:spLocks noGrp="1"/>
          </p:cNvSpPr>
          <p:nvPr>
            <p:ph type="ctrTitle" hasCustomPrompt="1"/>
          </p:nvPr>
        </p:nvSpPr>
        <p:spPr>
          <a:xfrm>
            <a:off x="0" y="3445184"/>
            <a:ext cx="9964199" cy="1092228"/>
          </a:xfrm>
          <a:prstGeom prst="rect">
            <a:avLst/>
          </a:prstGeom>
          <a:solidFill>
            <a:schemeClr val="bg1"/>
          </a:solidFill>
          <a:ln>
            <a:noFill/>
          </a:ln>
        </p:spPr>
        <p:txBody>
          <a:bodyPr lIns="827999" anchor="b">
            <a:normAutofit/>
          </a:bodyPr>
          <a:lstStyle>
            <a:lvl1pPr algn="l">
              <a:defRPr sz="2600" b="1" i="0">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3" name="Subtitle 2">
            <a:extLst>
              <a:ext uri="{FF2B5EF4-FFF2-40B4-BE49-F238E27FC236}">
                <a16:creationId xmlns:a16="http://schemas.microsoft.com/office/drawing/2014/main" id="{94E27C28-61B6-E741-AF2B-59AC9129B63F}"/>
              </a:ext>
            </a:extLst>
          </p:cNvPr>
          <p:cNvSpPr>
            <a:spLocks noGrp="1"/>
          </p:cNvSpPr>
          <p:nvPr>
            <p:ph type="subTitle" idx="1" hasCustomPrompt="1"/>
          </p:nvPr>
        </p:nvSpPr>
        <p:spPr>
          <a:xfrm>
            <a:off x="617648" y="4857135"/>
            <a:ext cx="10819051" cy="1404150"/>
          </a:xfrm>
          <a:prstGeom prst="rect">
            <a:avLst/>
          </a:prstGeom>
        </p:spPr>
        <p:txBody>
          <a:bodyPr lIns="216000" rIns="216000" numCol="3" spcCol="468000">
            <a:normAutofit/>
          </a:bodyPr>
          <a:lstStyle>
            <a:lvl1pPr marL="0" indent="0" algn="l">
              <a:lnSpc>
                <a:spcPct val="108000"/>
              </a:lnSpc>
              <a:spcBef>
                <a:spcPts val="0"/>
              </a:spcBef>
              <a:spcAft>
                <a:spcPts val="1000"/>
              </a:spcAft>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introduction text</a:t>
            </a:r>
          </a:p>
        </p:txBody>
      </p:sp>
      <p:sp>
        <p:nvSpPr>
          <p:cNvPr id="6" name="Rectangle 5">
            <a:extLst>
              <a:ext uri="{FF2B5EF4-FFF2-40B4-BE49-F238E27FC236}">
                <a16:creationId xmlns:a16="http://schemas.microsoft.com/office/drawing/2014/main" id="{B1205C90-71FE-43FA-A862-A75B41FE4073}"/>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F6C43B8-69BC-4492-8B7C-A9925FDFD849}"/>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clipart&#10;&#10;Description automatically generated">
            <a:extLst>
              <a:ext uri="{FF2B5EF4-FFF2-40B4-BE49-F238E27FC236}">
                <a16:creationId xmlns:a16="http://schemas.microsoft.com/office/drawing/2014/main" id="{76F793F7-36CD-47DA-9530-E21ABD16E016}"/>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Tree>
    <p:extLst>
      <p:ext uri="{BB962C8B-B14F-4D97-AF65-F5344CB8AC3E}">
        <p14:creationId xmlns:p14="http://schemas.microsoft.com/office/powerpoint/2010/main" val="2678696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199380"/>
            <a:ext cx="12192000" cy="3229620"/>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3DA21DB7-547A-EF4B-99E9-B1709548DBE8}"/>
              </a:ext>
            </a:extLst>
          </p:cNvPr>
          <p:cNvSpPr>
            <a:spLocks noGrp="1"/>
          </p:cNvSpPr>
          <p:nvPr>
            <p:ph type="ctrTitle" hasCustomPrompt="1"/>
          </p:nvPr>
        </p:nvSpPr>
        <p:spPr>
          <a:xfrm>
            <a:off x="0" y="2336772"/>
            <a:ext cx="9964199" cy="1092228"/>
          </a:xfrm>
          <a:prstGeom prst="rect">
            <a:avLst/>
          </a:prstGeom>
          <a:solidFill>
            <a:schemeClr val="bg1"/>
          </a:solidFill>
          <a:ln>
            <a:noFill/>
          </a:ln>
        </p:spPr>
        <p:txBody>
          <a:bodyPr lIns="827999" anchor="b">
            <a:normAutofit/>
          </a:bodyPr>
          <a:lstStyle>
            <a:lvl1pPr algn="l">
              <a:defRPr sz="2600" b="1" i="0">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3" name="Subtitle 2">
            <a:extLst>
              <a:ext uri="{FF2B5EF4-FFF2-40B4-BE49-F238E27FC236}">
                <a16:creationId xmlns:a16="http://schemas.microsoft.com/office/drawing/2014/main" id="{94E27C28-61B6-E741-AF2B-59AC9129B63F}"/>
              </a:ext>
            </a:extLst>
          </p:cNvPr>
          <p:cNvSpPr>
            <a:spLocks noGrp="1"/>
          </p:cNvSpPr>
          <p:nvPr>
            <p:ph type="subTitle" idx="1" hasCustomPrompt="1"/>
          </p:nvPr>
        </p:nvSpPr>
        <p:spPr>
          <a:xfrm>
            <a:off x="663547" y="3700631"/>
            <a:ext cx="7436961" cy="2480363"/>
          </a:xfrm>
          <a:prstGeom prst="rect">
            <a:avLst/>
          </a:prstGeom>
        </p:spPr>
        <p:txBody>
          <a:bodyPr lIns="216000" rIns="216000" numCol="1" spcCol="468000">
            <a:normAutofit/>
          </a:bodyPr>
          <a:lstStyle>
            <a:lvl1pPr marL="0" indent="0" algn="l">
              <a:lnSpc>
                <a:spcPct val="108000"/>
              </a:lnSpc>
              <a:spcBef>
                <a:spcPts val="0"/>
              </a:spcBef>
              <a:spcAft>
                <a:spcPts val="1000"/>
              </a:spcAft>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introduction text</a:t>
            </a:r>
          </a:p>
        </p:txBody>
      </p:sp>
      <p:cxnSp>
        <p:nvCxnSpPr>
          <p:cNvPr id="5" name="Straight Connector 4">
            <a:extLst>
              <a:ext uri="{FF2B5EF4-FFF2-40B4-BE49-F238E27FC236}">
                <a16:creationId xmlns:a16="http://schemas.microsoft.com/office/drawing/2014/main" id="{6CA69C3B-2920-B848-8DA2-E93B7A666FA5}"/>
              </a:ext>
            </a:extLst>
          </p:cNvPr>
          <p:cNvCxnSpPr/>
          <p:nvPr userDrawn="1"/>
        </p:nvCxnSpPr>
        <p:spPr>
          <a:xfrm>
            <a:off x="8520056" y="3700631"/>
            <a:ext cx="0" cy="3157369"/>
          </a:xfrm>
          <a:prstGeom prst="line">
            <a:avLst/>
          </a:prstGeom>
          <a:ln w="31750">
            <a:solidFill>
              <a:srgbClr val="F7B43C"/>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B9B3C2F4-DCDD-DD48-AD35-09B8A360F4B1}"/>
              </a:ext>
            </a:extLst>
          </p:cNvPr>
          <p:cNvSpPr>
            <a:spLocks noGrp="1"/>
          </p:cNvSpPr>
          <p:nvPr>
            <p:ph type="body" sz="quarter" idx="11" hasCustomPrompt="1"/>
          </p:nvPr>
        </p:nvSpPr>
        <p:spPr>
          <a:xfrm>
            <a:off x="8928100" y="3700463"/>
            <a:ext cx="2872836" cy="2481262"/>
          </a:xfrm>
          <a:prstGeom prst="rect">
            <a:avLst/>
          </a:prstGeom>
        </p:spPr>
        <p:txBody>
          <a:bodyPr/>
          <a:lstStyle>
            <a:lvl1pPr marL="0" indent="0">
              <a:lnSpc>
                <a:spcPct val="108000"/>
              </a:lnSpc>
              <a:spcAft>
                <a:spcPts val="1000"/>
              </a:spcAft>
              <a:buNone/>
              <a:defRPr sz="1400" b="1">
                <a:solidFill>
                  <a:srgbClr val="083266"/>
                </a:solidFill>
                <a:latin typeface="Arial" panose="020B0604020202020204" pitchFamily="34" charset="0"/>
                <a:cs typeface="Arial" panose="020B0604020202020204" pitchFamily="34" charset="0"/>
              </a:defRPr>
            </a:lvl1pPr>
            <a:lvl2pPr marL="9525" indent="0">
              <a:lnSpc>
                <a:spcPct val="108000"/>
              </a:lnSpc>
              <a:spcBef>
                <a:spcPts val="1700"/>
              </a:spcBef>
              <a:spcAft>
                <a:spcPts val="1000"/>
              </a:spcAft>
              <a:buNone/>
              <a:tabLst/>
              <a:defRPr sz="1400" b="0">
                <a:solidFill>
                  <a:srgbClr val="083266"/>
                </a:solidFill>
                <a:latin typeface="Arial" panose="020B0604020202020204" pitchFamily="34" charset="0"/>
                <a:cs typeface="Arial" panose="020B0604020202020204" pitchFamily="34" charset="0"/>
              </a:defRPr>
            </a:lvl2pPr>
          </a:lstStyle>
          <a:p>
            <a:pPr lvl="0"/>
            <a:r>
              <a:rPr lang="en-US"/>
              <a:t>Click to edit text</a:t>
            </a:r>
          </a:p>
          <a:p>
            <a:pPr lvl="1"/>
            <a:r>
              <a:rPr lang="en-US"/>
              <a:t>Second level</a:t>
            </a:r>
          </a:p>
        </p:txBody>
      </p:sp>
      <p:sp>
        <p:nvSpPr>
          <p:cNvPr id="8" name="Rectangle 7">
            <a:extLst>
              <a:ext uri="{FF2B5EF4-FFF2-40B4-BE49-F238E27FC236}">
                <a16:creationId xmlns:a16="http://schemas.microsoft.com/office/drawing/2014/main" id="{6D801FF8-DC9F-42AB-AF0D-5E5034881C24}"/>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DB28EA-B9DA-4AA9-99CB-3C3CA3304F2D}"/>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clipart&#10;&#10;Description automatically generated">
            <a:extLst>
              <a:ext uri="{FF2B5EF4-FFF2-40B4-BE49-F238E27FC236}">
                <a16:creationId xmlns:a16="http://schemas.microsoft.com/office/drawing/2014/main" id="{342B3603-85CE-4F41-BBA6-5D7A5B933CD3}"/>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Tree>
    <p:extLst>
      <p:ext uri="{BB962C8B-B14F-4D97-AF65-F5344CB8AC3E}">
        <p14:creationId xmlns:p14="http://schemas.microsoft.com/office/powerpoint/2010/main" val="5232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3">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6096000" y="860611"/>
            <a:ext cx="5265306" cy="2796989"/>
          </a:xfrm>
          <a:prstGeom prst="rect">
            <a:avLst/>
          </a:prstGeom>
        </p:spPr>
        <p:txBody>
          <a:bodyP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Subtitle 2">
            <a:extLst>
              <a:ext uri="{FF2B5EF4-FFF2-40B4-BE49-F238E27FC236}">
                <a16:creationId xmlns:a16="http://schemas.microsoft.com/office/drawing/2014/main" id="{94E27C28-61B6-E741-AF2B-59AC9129B63F}"/>
              </a:ext>
            </a:extLst>
          </p:cNvPr>
          <p:cNvSpPr>
            <a:spLocks noGrp="1"/>
          </p:cNvSpPr>
          <p:nvPr>
            <p:ph type="subTitle" idx="1" hasCustomPrompt="1"/>
          </p:nvPr>
        </p:nvSpPr>
        <p:spPr>
          <a:xfrm>
            <a:off x="663547" y="4152452"/>
            <a:ext cx="10697759" cy="2028542"/>
          </a:xfrm>
          <a:prstGeom prst="rect">
            <a:avLst/>
          </a:prstGeom>
        </p:spPr>
        <p:txBody>
          <a:bodyPr lIns="90000" rIns="216000" numCol="3" spcCol="468000">
            <a:normAutofit/>
          </a:bodyPr>
          <a:lstStyle>
            <a:lvl1pPr marL="0" indent="0" algn="l">
              <a:lnSpc>
                <a:spcPct val="108000"/>
              </a:lnSpc>
              <a:spcBef>
                <a:spcPts val="0"/>
              </a:spcBef>
              <a:spcAft>
                <a:spcPts val="1000"/>
              </a:spcAft>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introduction text</a:t>
            </a:r>
          </a:p>
        </p:txBody>
      </p:sp>
      <p:sp>
        <p:nvSpPr>
          <p:cNvPr id="5" name="Text Placeholder 6">
            <a:extLst>
              <a:ext uri="{FF2B5EF4-FFF2-40B4-BE49-F238E27FC236}">
                <a16:creationId xmlns:a16="http://schemas.microsoft.com/office/drawing/2014/main" id="{928E273C-9744-1D45-BD17-05A3A2AB8AE5}"/>
              </a:ext>
            </a:extLst>
          </p:cNvPr>
          <p:cNvSpPr>
            <a:spLocks noGrp="1"/>
          </p:cNvSpPr>
          <p:nvPr>
            <p:ph type="body" sz="quarter" idx="11" hasCustomPrompt="1"/>
          </p:nvPr>
        </p:nvSpPr>
        <p:spPr>
          <a:xfrm>
            <a:off x="663546" y="860610"/>
            <a:ext cx="4876641" cy="2796989"/>
          </a:xfrm>
          <a:prstGeom prst="rect">
            <a:avLst/>
          </a:prstGeom>
        </p:spPr>
        <p:txBody>
          <a:bodyPr/>
          <a:lstStyle>
            <a:lvl1pPr marL="0" indent="0">
              <a:lnSpc>
                <a:spcPct val="120000"/>
              </a:lnSpc>
              <a:buNone/>
              <a:defRPr sz="2800" b="0">
                <a:solidFill>
                  <a:srgbClr val="083266"/>
                </a:solidFill>
                <a:latin typeface="Arial" panose="020B0604020202020204" pitchFamily="34" charset="0"/>
                <a:cs typeface="Arial" panose="020B0604020202020204" pitchFamily="34" charset="0"/>
              </a:defRPr>
            </a:lvl1pPr>
            <a:lvl2pPr marL="9525" indent="0">
              <a:spcBef>
                <a:spcPts val="1700"/>
              </a:spcBef>
              <a:buNone/>
              <a:tabLst/>
              <a:defRPr sz="1600" b="1">
                <a:solidFill>
                  <a:srgbClr val="083266"/>
                </a:solidFill>
                <a:latin typeface="Arial" panose="020B0604020202020204" pitchFamily="34" charset="0"/>
                <a:cs typeface="Arial" panose="020B0604020202020204" pitchFamily="34" charset="0"/>
              </a:defRPr>
            </a:lvl2pPr>
          </a:lstStyle>
          <a:p>
            <a:pPr lvl="0"/>
            <a:r>
              <a:rPr lang="en-US"/>
              <a:t>Click to edit title</a:t>
            </a:r>
          </a:p>
          <a:p>
            <a:pPr lvl="1"/>
            <a:r>
              <a:rPr lang="en-US"/>
              <a:t>Click to edit subtitle</a:t>
            </a:r>
          </a:p>
        </p:txBody>
      </p:sp>
      <p:sp>
        <p:nvSpPr>
          <p:cNvPr id="2" name="Rectangle 1">
            <a:extLst>
              <a:ext uri="{FF2B5EF4-FFF2-40B4-BE49-F238E27FC236}">
                <a16:creationId xmlns:a16="http://schemas.microsoft.com/office/drawing/2014/main" id="{6F454930-3AF7-6A47-89A6-96F4D69214FA}"/>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765B147-0AFB-AC4E-B093-F105C27A2B3E}"/>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clipart&#10;&#10;Description automatically generated">
            <a:extLst>
              <a:ext uri="{FF2B5EF4-FFF2-40B4-BE49-F238E27FC236}">
                <a16:creationId xmlns:a16="http://schemas.microsoft.com/office/drawing/2014/main" id="{3DE6FE0A-4617-4700-BDCB-4C53F8CB6BC8}"/>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Tree>
    <p:extLst>
      <p:ext uri="{BB962C8B-B14F-4D97-AF65-F5344CB8AC3E}">
        <p14:creationId xmlns:p14="http://schemas.microsoft.com/office/powerpoint/2010/main" val="1157282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Text and Ima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F2DC-B8F3-304C-8D53-210500A2B8F8}"/>
              </a:ext>
            </a:extLst>
          </p:cNvPr>
          <p:cNvSpPr>
            <a:spLocks noGrp="1"/>
          </p:cNvSpPr>
          <p:nvPr>
            <p:ph type="title" hasCustomPrompt="1"/>
          </p:nvPr>
        </p:nvSpPr>
        <p:spPr>
          <a:xfrm>
            <a:off x="839788" y="836510"/>
            <a:ext cx="4926311" cy="1957892"/>
          </a:xfrm>
          <a:prstGeom prst="rect">
            <a:avLst/>
          </a:prstGeom>
        </p:spPr>
        <p:txBody>
          <a:bodyPr anchor="t"/>
          <a:lstStyle>
            <a:lvl1pPr>
              <a:lnSpc>
                <a:spcPct val="110000"/>
              </a:lnSpc>
              <a:spcAft>
                <a:spcPts val="600"/>
              </a:spcAft>
              <a:defRPr sz="3200" b="1">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3" name="Picture Placeholder 2">
            <a:extLst>
              <a:ext uri="{FF2B5EF4-FFF2-40B4-BE49-F238E27FC236}">
                <a16:creationId xmlns:a16="http://schemas.microsoft.com/office/drawing/2014/main" id="{9FF08AC2-6B17-C149-9BCC-717A20061FC0}"/>
              </a:ext>
            </a:extLst>
          </p:cNvPr>
          <p:cNvSpPr>
            <a:spLocks noGrp="1"/>
          </p:cNvSpPr>
          <p:nvPr>
            <p:ph type="pic" idx="1"/>
          </p:nvPr>
        </p:nvSpPr>
        <p:spPr>
          <a:xfrm>
            <a:off x="6537474" y="836512"/>
            <a:ext cx="4814738" cy="5140288"/>
          </a:xfrm>
          <a:prstGeom prst="rect">
            <a:avLst/>
          </a:prstGeom>
        </p:spPr>
        <p:txBody>
          <a:bodyP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319662D-C69C-EE44-8FBD-EF5547739AF9}"/>
              </a:ext>
            </a:extLst>
          </p:cNvPr>
          <p:cNvSpPr>
            <a:spLocks noGrp="1"/>
          </p:cNvSpPr>
          <p:nvPr>
            <p:ph type="body" sz="half" idx="2" hasCustomPrompt="1"/>
          </p:nvPr>
        </p:nvSpPr>
        <p:spPr>
          <a:xfrm>
            <a:off x="836612" y="3052587"/>
            <a:ext cx="4926311" cy="2924212"/>
          </a:xfrm>
          <a:prstGeom prst="rect">
            <a:avLst/>
          </a:prstGeom>
        </p:spPr>
        <p:txBody>
          <a:bodyPr>
            <a:normAutofit/>
          </a:bodyPr>
          <a:lstStyle>
            <a:lvl1pPr marL="0" indent="0">
              <a:lnSpc>
                <a:spcPct val="108000"/>
              </a:lnSpc>
              <a:spcBef>
                <a:spcPts val="0"/>
              </a:spcBef>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sp>
        <p:nvSpPr>
          <p:cNvPr id="7" name="Rectangle 6">
            <a:extLst>
              <a:ext uri="{FF2B5EF4-FFF2-40B4-BE49-F238E27FC236}">
                <a16:creationId xmlns:a16="http://schemas.microsoft.com/office/drawing/2014/main" id="{FD4DA1D9-1DB2-2949-BB45-34CC0E2CC236}"/>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572C91-CDC9-134F-84AA-E51DFECEF283}"/>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clipart&#10;&#10;Description automatically generated">
            <a:extLst>
              <a:ext uri="{FF2B5EF4-FFF2-40B4-BE49-F238E27FC236}">
                <a16:creationId xmlns:a16="http://schemas.microsoft.com/office/drawing/2014/main" id="{C68178D3-589A-4585-83A9-FD1D2315F203}"/>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Tree>
    <p:extLst>
      <p:ext uri="{BB962C8B-B14F-4D97-AF65-F5344CB8AC3E}">
        <p14:creationId xmlns:p14="http://schemas.microsoft.com/office/powerpoint/2010/main" val="3735559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5">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F3BE9C0-8DD9-43C6-BCB8-4E378DE9DF5C}"/>
              </a:ext>
            </a:extLst>
          </p:cNvPr>
          <p:cNvSpPr/>
          <p:nvPr userDrawn="1"/>
        </p:nvSpPr>
        <p:spPr>
          <a:xfrm>
            <a:off x="838200" y="2060835"/>
            <a:ext cx="2438513" cy="3798278"/>
          </a:xfrm>
          <a:prstGeom prst="rect">
            <a:avLst/>
          </a:prstGeom>
          <a:solidFill>
            <a:srgbClr val="686D6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62C49256-BF4F-A44A-84DF-BFF00BA93B6F}"/>
              </a:ext>
            </a:extLst>
          </p:cNvPr>
          <p:cNvSpPr>
            <a:spLocks noGrp="1"/>
          </p:cNvSpPr>
          <p:nvPr>
            <p:ph type="title" hasCustomPrompt="1"/>
          </p:nvPr>
        </p:nvSpPr>
        <p:spPr>
          <a:xfrm>
            <a:off x="838200" y="365126"/>
            <a:ext cx="10515600" cy="1070568"/>
          </a:xfrm>
          <a:prstGeom prst="rect">
            <a:avLst/>
          </a:prstGeom>
        </p:spPr>
        <p:txBody>
          <a:bodyPr lIns="0" anchor="b">
            <a:normAutofit/>
          </a:bodyPr>
          <a:lstStyle>
            <a:lvl1pPr>
              <a:defRPr sz="3200" b="1" spc="30" baseline="0">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12" name="Rectangle 11">
            <a:extLst>
              <a:ext uri="{FF2B5EF4-FFF2-40B4-BE49-F238E27FC236}">
                <a16:creationId xmlns:a16="http://schemas.microsoft.com/office/drawing/2014/main" id="{2744103F-601D-2343-93CA-0F6BA97909D9}"/>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BD90D0-9C6C-0F48-A0CD-E4B55C8F7286}"/>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A615EF4B-01AD-40FB-BD51-DE748C59B7B8}"/>
              </a:ext>
            </a:extLst>
          </p:cNvPr>
          <p:cNvSpPr>
            <a:spLocks noGrp="1"/>
          </p:cNvSpPr>
          <p:nvPr>
            <p:ph type="pic" sz="quarter" idx="13" hasCustomPrompt="1"/>
          </p:nvPr>
        </p:nvSpPr>
        <p:spPr>
          <a:xfrm>
            <a:off x="8692501" y="199382"/>
            <a:ext cx="3505824" cy="6459236"/>
          </a:xfrm>
          <a:custGeom>
            <a:avLst/>
            <a:gdLst>
              <a:gd name="connsiteX0" fmla="*/ 0 w 6459240"/>
              <a:gd name="connsiteY0" fmla="*/ 3229620 h 6459240"/>
              <a:gd name="connsiteX1" fmla="*/ 1614810 w 6459240"/>
              <a:gd name="connsiteY1" fmla="*/ 2 h 6459240"/>
              <a:gd name="connsiteX2" fmla="*/ 4844430 w 6459240"/>
              <a:gd name="connsiteY2" fmla="*/ 2 h 6459240"/>
              <a:gd name="connsiteX3" fmla="*/ 6459240 w 6459240"/>
              <a:gd name="connsiteY3" fmla="*/ 3229620 h 6459240"/>
              <a:gd name="connsiteX4" fmla="*/ 4844430 w 6459240"/>
              <a:gd name="connsiteY4" fmla="*/ 6459238 h 6459240"/>
              <a:gd name="connsiteX5" fmla="*/ 1614810 w 6459240"/>
              <a:gd name="connsiteY5" fmla="*/ 6459238 h 6459240"/>
              <a:gd name="connsiteX6" fmla="*/ 0 w 6459240"/>
              <a:gd name="connsiteY6" fmla="*/ 3229620 h 6459240"/>
              <a:gd name="connsiteX0" fmla="*/ 0 w 4844430"/>
              <a:gd name="connsiteY0" fmla="*/ 3229618 h 6459236"/>
              <a:gd name="connsiteX1" fmla="*/ 1614810 w 4844430"/>
              <a:gd name="connsiteY1" fmla="*/ 0 h 6459236"/>
              <a:gd name="connsiteX2" fmla="*/ 4844430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4844430"/>
              <a:gd name="connsiteY0" fmla="*/ 3229618 h 6459236"/>
              <a:gd name="connsiteX1" fmla="*/ 1614810 w 4844430"/>
              <a:gd name="connsiteY1" fmla="*/ 0 h 6459236"/>
              <a:gd name="connsiteX2" fmla="*/ 3505824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496397 w 3505824"/>
              <a:gd name="connsiteY3" fmla="*/ 6449809 h 6459236"/>
              <a:gd name="connsiteX4" fmla="*/ 1614810 w 3505824"/>
              <a:gd name="connsiteY4" fmla="*/ 6459236 h 6459236"/>
              <a:gd name="connsiteX5" fmla="*/ 0 w 3505824"/>
              <a:gd name="connsiteY5" fmla="*/ 3229618 h 645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5824" h="6459236">
                <a:moveTo>
                  <a:pt x="0" y="3229618"/>
                </a:moveTo>
                <a:lnTo>
                  <a:pt x="1614810" y="0"/>
                </a:lnTo>
                <a:lnTo>
                  <a:pt x="3505824" y="0"/>
                </a:lnTo>
                <a:cubicBezTo>
                  <a:pt x="3502682" y="2149936"/>
                  <a:pt x="3499539" y="4299873"/>
                  <a:pt x="3496397" y="6449809"/>
                </a:cubicBezTo>
                <a:lnTo>
                  <a:pt x="1614810" y="6459236"/>
                </a:lnTo>
                <a:lnTo>
                  <a:pt x="0" y="3229618"/>
                </a:lnTo>
                <a:close/>
              </a:path>
            </a:pathLst>
          </a:custGeom>
        </p:spPr>
        <p:txBody>
          <a:bodyPr/>
          <a:lstStyle>
            <a:lvl1pPr>
              <a:defRPr/>
            </a:lvl1pPr>
          </a:lstStyle>
          <a:p>
            <a:r>
              <a:rPr lang="en-US"/>
              <a:t>Click icon to add picture </a:t>
            </a:r>
            <a:endParaRPr lang="en-CA"/>
          </a:p>
        </p:txBody>
      </p:sp>
      <p:sp>
        <p:nvSpPr>
          <p:cNvPr id="29" name="Text Placeholder 28">
            <a:extLst>
              <a:ext uri="{FF2B5EF4-FFF2-40B4-BE49-F238E27FC236}">
                <a16:creationId xmlns:a16="http://schemas.microsoft.com/office/drawing/2014/main" id="{962C175B-D385-4A3C-9569-E4DAB9E3199A}"/>
              </a:ext>
            </a:extLst>
          </p:cNvPr>
          <p:cNvSpPr>
            <a:spLocks noGrp="1"/>
          </p:cNvSpPr>
          <p:nvPr>
            <p:ph type="body" sz="quarter" idx="21" hasCustomPrompt="1"/>
          </p:nvPr>
        </p:nvSpPr>
        <p:spPr>
          <a:xfrm>
            <a:off x="926373" y="2979853"/>
            <a:ext cx="2262166" cy="2765165"/>
          </a:xfrm>
          <a:prstGeom prst="rect">
            <a:avLst/>
          </a:prstGeom>
        </p:spPr>
        <p:txBody>
          <a:bodyPr>
            <a:normAutofit/>
          </a:bodyPr>
          <a:lstStyle>
            <a:lvl1pPr>
              <a:lnSpc>
                <a:spcPct val="108000"/>
              </a:lnSpc>
              <a:spcAft>
                <a:spcPts val="1000"/>
              </a:spcAft>
              <a:defRPr sz="1600"/>
            </a:lvl1pPr>
            <a:lvl2pPr>
              <a:lnSpc>
                <a:spcPct val="108000"/>
              </a:lnSpc>
              <a:spcAft>
                <a:spcPts val="1000"/>
              </a:spcAft>
              <a:defRPr sz="1600"/>
            </a:lvl2pPr>
            <a:lvl3pPr>
              <a:lnSpc>
                <a:spcPct val="108000"/>
              </a:lnSpc>
              <a:spcAft>
                <a:spcPts val="1000"/>
              </a:spcAft>
              <a:defRPr sz="1600"/>
            </a:lvl3pPr>
            <a:lvl4pPr>
              <a:lnSpc>
                <a:spcPct val="108000"/>
              </a:lnSpc>
              <a:spcAft>
                <a:spcPts val="1000"/>
              </a:spcAft>
              <a:defRPr sz="1600"/>
            </a:lvl4pPr>
            <a:lvl5pPr>
              <a:lnSpc>
                <a:spcPct val="108000"/>
              </a:lnSpc>
              <a:spcAft>
                <a:spcPts val="1000"/>
              </a:spcAft>
              <a:defRPr sz="16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Text Placeholder 32">
            <a:extLst>
              <a:ext uri="{FF2B5EF4-FFF2-40B4-BE49-F238E27FC236}">
                <a16:creationId xmlns:a16="http://schemas.microsoft.com/office/drawing/2014/main" id="{9A8307E2-677E-4F1D-A1EB-54BC059EA292}"/>
              </a:ext>
            </a:extLst>
          </p:cNvPr>
          <p:cNvSpPr>
            <a:spLocks noGrp="1"/>
          </p:cNvSpPr>
          <p:nvPr>
            <p:ph type="body" sz="quarter" idx="24" hasCustomPrompt="1"/>
          </p:nvPr>
        </p:nvSpPr>
        <p:spPr>
          <a:xfrm>
            <a:off x="926373" y="2134166"/>
            <a:ext cx="2262166" cy="784757"/>
          </a:xfrm>
          <a:prstGeom prst="rect">
            <a:avLst/>
          </a:prstGeom>
        </p:spPr>
        <p:txBody>
          <a:bodyPr anchor="ctr" anchorCtr="0">
            <a:normAutofit/>
          </a:bodyPr>
          <a:lstStyle>
            <a:lvl1pPr>
              <a:defRPr sz="1800" b="1">
                <a:solidFill>
                  <a:srgbClr val="083266"/>
                </a:solidFill>
              </a:defRPr>
            </a:lvl1pPr>
          </a:lstStyle>
          <a:p>
            <a:pPr lvl="0"/>
            <a:r>
              <a:rPr lang="en-US"/>
              <a:t>Click here to edit header</a:t>
            </a:r>
            <a:endParaRPr lang="en-CA"/>
          </a:p>
        </p:txBody>
      </p:sp>
      <p:sp>
        <p:nvSpPr>
          <p:cNvPr id="36" name="Rectangle 35">
            <a:extLst>
              <a:ext uri="{FF2B5EF4-FFF2-40B4-BE49-F238E27FC236}">
                <a16:creationId xmlns:a16="http://schemas.microsoft.com/office/drawing/2014/main" id="{DC322E42-11F3-4187-8000-C0EABA5FCC6E}"/>
              </a:ext>
            </a:extLst>
          </p:cNvPr>
          <p:cNvSpPr/>
          <p:nvPr userDrawn="1"/>
        </p:nvSpPr>
        <p:spPr>
          <a:xfrm>
            <a:off x="3415395" y="2060835"/>
            <a:ext cx="2438513" cy="3798278"/>
          </a:xfrm>
          <a:prstGeom prst="rect">
            <a:avLst/>
          </a:prstGeom>
          <a:solidFill>
            <a:srgbClr val="686D6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Text Placeholder 28">
            <a:extLst>
              <a:ext uri="{FF2B5EF4-FFF2-40B4-BE49-F238E27FC236}">
                <a16:creationId xmlns:a16="http://schemas.microsoft.com/office/drawing/2014/main" id="{13733A7D-6557-4183-B9C4-5AF0D7CEB28F}"/>
              </a:ext>
            </a:extLst>
          </p:cNvPr>
          <p:cNvSpPr>
            <a:spLocks noGrp="1"/>
          </p:cNvSpPr>
          <p:nvPr>
            <p:ph type="body" sz="quarter" idx="25" hasCustomPrompt="1"/>
          </p:nvPr>
        </p:nvSpPr>
        <p:spPr>
          <a:xfrm>
            <a:off x="3503568" y="2979853"/>
            <a:ext cx="2262166" cy="2765165"/>
          </a:xfrm>
          <a:prstGeom prst="rect">
            <a:avLst/>
          </a:prstGeom>
        </p:spPr>
        <p:txBody>
          <a:bodyPr>
            <a:normAutofit/>
          </a:bodyPr>
          <a:lstStyle>
            <a:lvl1pPr>
              <a:lnSpc>
                <a:spcPct val="108000"/>
              </a:lnSpc>
              <a:spcAft>
                <a:spcPts val="1000"/>
              </a:spcAft>
              <a:defRPr sz="1600"/>
            </a:lvl1pPr>
            <a:lvl2pPr>
              <a:lnSpc>
                <a:spcPct val="108000"/>
              </a:lnSpc>
              <a:spcAft>
                <a:spcPts val="1000"/>
              </a:spcAft>
              <a:defRPr sz="1600"/>
            </a:lvl2pPr>
            <a:lvl3pPr>
              <a:lnSpc>
                <a:spcPct val="108000"/>
              </a:lnSpc>
              <a:spcAft>
                <a:spcPts val="1000"/>
              </a:spcAft>
              <a:defRPr sz="1600"/>
            </a:lvl3pPr>
            <a:lvl4pPr>
              <a:lnSpc>
                <a:spcPct val="108000"/>
              </a:lnSpc>
              <a:spcAft>
                <a:spcPts val="1000"/>
              </a:spcAft>
              <a:defRPr sz="1600"/>
            </a:lvl4pPr>
            <a:lvl5pPr>
              <a:lnSpc>
                <a:spcPct val="108000"/>
              </a:lnSpc>
              <a:spcAft>
                <a:spcPts val="1000"/>
              </a:spcAft>
              <a:defRPr sz="16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CA"/>
          </a:p>
        </p:txBody>
      </p:sp>
      <p:sp>
        <p:nvSpPr>
          <p:cNvPr id="38" name="Text Placeholder 32">
            <a:extLst>
              <a:ext uri="{FF2B5EF4-FFF2-40B4-BE49-F238E27FC236}">
                <a16:creationId xmlns:a16="http://schemas.microsoft.com/office/drawing/2014/main" id="{6F181609-2ABC-4CC9-81FC-66B16B13E6D8}"/>
              </a:ext>
            </a:extLst>
          </p:cNvPr>
          <p:cNvSpPr>
            <a:spLocks noGrp="1"/>
          </p:cNvSpPr>
          <p:nvPr>
            <p:ph type="body" sz="quarter" idx="26" hasCustomPrompt="1"/>
          </p:nvPr>
        </p:nvSpPr>
        <p:spPr>
          <a:xfrm>
            <a:off x="3503568" y="2134166"/>
            <a:ext cx="2262166" cy="784757"/>
          </a:xfrm>
          <a:prstGeom prst="rect">
            <a:avLst/>
          </a:prstGeom>
        </p:spPr>
        <p:txBody>
          <a:bodyPr anchor="ctr" anchorCtr="0">
            <a:normAutofit/>
          </a:bodyPr>
          <a:lstStyle>
            <a:lvl1pPr>
              <a:defRPr sz="1800" b="1">
                <a:solidFill>
                  <a:srgbClr val="083266"/>
                </a:solidFill>
              </a:defRPr>
            </a:lvl1pPr>
          </a:lstStyle>
          <a:p>
            <a:pPr lvl="0"/>
            <a:r>
              <a:rPr lang="en-US"/>
              <a:t>Click here to edit header</a:t>
            </a:r>
            <a:endParaRPr lang="en-CA"/>
          </a:p>
        </p:txBody>
      </p:sp>
      <p:sp>
        <p:nvSpPr>
          <p:cNvPr id="39" name="Rectangle 38">
            <a:extLst>
              <a:ext uri="{FF2B5EF4-FFF2-40B4-BE49-F238E27FC236}">
                <a16:creationId xmlns:a16="http://schemas.microsoft.com/office/drawing/2014/main" id="{6461EA80-5BF2-478A-A480-7754E5E1628E}"/>
              </a:ext>
            </a:extLst>
          </p:cNvPr>
          <p:cNvSpPr/>
          <p:nvPr userDrawn="1"/>
        </p:nvSpPr>
        <p:spPr>
          <a:xfrm>
            <a:off x="5987268" y="2060835"/>
            <a:ext cx="2438513" cy="3798278"/>
          </a:xfrm>
          <a:prstGeom prst="rect">
            <a:avLst/>
          </a:prstGeom>
          <a:solidFill>
            <a:srgbClr val="686D6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 Placeholder 28">
            <a:extLst>
              <a:ext uri="{FF2B5EF4-FFF2-40B4-BE49-F238E27FC236}">
                <a16:creationId xmlns:a16="http://schemas.microsoft.com/office/drawing/2014/main" id="{D2FA02F5-D1CF-4A20-B9A9-7E0C3BBCF13B}"/>
              </a:ext>
            </a:extLst>
          </p:cNvPr>
          <p:cNvSpPr>
            <a:spLocks noGrp="1"/>
          </p:cNvSpPr>
          <p:nvPr>
            <p:ph type="body" sz="quarter" idx="27" hasCustomPrompt="1"/>
          </p:nvPr>
        </p:nvSpPr>
        <p:spPr>
          <a:xfrm>
            <a:off x="6075441" y="2979853"/>
            <a:ext cx="2262166" cy="2765165"/>
          </a:xfrm>
          <a:prstGeom prst="rect">
            <a:avLst/>
          </a:prstGeom>
        </p:spPr>
        <p:txBody>
          <a:bodyPr>
            <a:normAutofit/>
          </a:bodyPr>
          <a:lstStyle>
            <a:lvl1pPr>
              <a:lnSpc>
                <a:spcPct val="108000"/>
              </a:lnSpc>
              <a:spcAft>
                <a:spcPts val="1000"/>
              </a:spcAft>
              <a:defRPr sz="1600"/>
            </a:lvl1pPr>
            <a:lvl2pPr>
              <a:lnSpc>
                <a:spcPct val="108000"/>
              </a:lnSpc>
              <a:spcAft>
                <a:spcPts val="1000"/>
              </a:spcAft>
              <a:defRPr sz="1600"/>
            </a:lvl2pPr>
            <a:lvl3pPr>
              <a:lnSpc>
                <a:spcPct val="108000"/>
              </a:lnSpc>
              <a:spcAft>
                <a:spcPts val="1000"/>
              </a:spcAft>
              <a:defRPr sz="1600"/>
            </a:lvl3pPr>
            <a:lvl4pPr>
              <a:lnSpc>
                <a:spcPct val="108000"/>
              </a:lnSpc>
              <a:spcAft>
                <a:spcPts val="1000"/>
              </a:spcAft>
              <a:defRPr sz="1600"/>
            </a:lvl4pPr>
            <a:lvl5pPr>
              <a:lnSpc>
                <a:spcPct val="108000"/>
              </a:lnSpc>
              <a:spcAft>
                <a:spcPts val="1000"/>
              </a:spcAft>
              <a:defRPr sz="16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CA"/>
          </a:p>
        </p:txBody>
      </p:sp>
      <p:sp>
        <p:nvSpPr>
          <p:cNvPr id="41" name="Text Placeholder 32">
            <a:extLst>
              <a:ext uri="{FF2B5EF4-FFF2-40B4-BE49-F238E27FC236}">
                <a16:creationId xmlns:a16="http://schemas.microsoft.com/office/drawing/2014/main" id="{7197F34D-E096-4376-B472-B81CD4ADA464}"/>
              </a:ext>
            </a:extLst>
          </p:cNvPr>
          <p:cNvSpPr>
            <a:spLocks noGrp="1"/>
          </p:cNvSpPr>
          <p:nvPr>
            <p:ph type="body" sz="quarter" idx="28" hasCustomPrompt="1"/>
          </p:nvPr>
        </p:nvSpPr>
        <p:spPr>
          <a:xfrm>
            <a:off x="6075441" y="2134166"/>
            <a:ext cx="2262166" cy="784757"/>
          </a:xfrm>
          <a:prstGeom prst="rect">
            <a:avLst/>
          </a:prstGeom>
        </p:spPr>
        <p:txBody>
          <a:bodyPr anchor="ctr" anchorCtr="0">
            <a:normAutofit/>
          </a:bodyPr>
          <a:lstStyle>
            <a:lvl1pPr>
              <a:defRPr sz="1800" b="1">
                <a:solidFill>
                  <a:srgbClr val="083266"/>
                </a:solidFill>
              </a:defRPr>
            </a:lvl1pPr>
          </a:lstStyle>
          <a:p>
            <a:pPr lvl="0"/>
            <a:r>
              <a:rPr lang="en-US"/>
              <a:t>Click here to edit header</a:t>
            </a:r>
            <a:endParaRPr lang="en-CA"/>
          </a:p>
        </p:txBody>
      </p:sp>
      <p:pic>
        <p:nvPicPr>
          <p:cNvPr id="16" name="Picture 15" descr="A picture containing text, clipart&#10;&#10;Description automatically generated">
            <a:extLst>
              <a:ext uri="{FF2B5EF4-FFF2-40B4-BE49-F238E27FC236}">
                <a16:creationId xmlns:a16="http://schemas.microsoft.com/office/drawing/2014/main" id="{CC958026-FC24-4B4C-85F8-3668BF0D5001}"/>
              </a:ext>
            </a:extLst>
          </p:cNvPr>
          <p:cNvPicPr>
            <a:picLocks noChangeAspect="1"/>
          </p:cNvPicPr>
          <p:nvPr userDrawn="1"/>
        </p:nvPicPr>
        <p:blipFill rotWithShape="1">
          <a:blip r:embed="rId2"/>
          <a:srcRect r="58059"/>
          <a:stretch/>
        </p:blipFill>
        <p:spPr>
          <a:xfrm>
            <a:off x="11652000" y="406768"/>
            <a:ext cx="360000" cy="325101"/>
          </a:xfrm>
          <a:prstGeom prst="rect">
            <a:avLst/>
          </a:prstGeom>
        </p:spPr>
      </p:pic>
    </p:spTree>
    <p:extLst>
      <p:ext uri="{BB962C8B-B14F-4D97-AF65-F5344CB8AC3E}">
        <p14:creationId xmlns:p14="http://schemas.microsoft.com/office/powerpoint/2010/main" val="171986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mphasis or Quote 1">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0"/>
            <a:ext cx="12192000" cy="6857999"/>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3DA21DB7-547A-EF4B-99E9-B1709548DBE8}"/>
              </a:ext>
            </a:extLst>
          </p:cNvPr>
          <p:cNvSpPr>
            <a:spLocks noGrp="1"/>
          </p:cNvSpPr>
          <p:nvPr>
            <p:ph type="ctrTitle" hasCustomPrompt="1"/>
          </p:nvPr>
        </p:nvSpPr>
        <p:spPr>
          <a:xfrm>
            <a:off x="0" y="4782757"/>
            <a:ext cx="12192000" cy="889402"/>
          </a:xfrm>
          <a:prstGeom prst="rect">
            <a:avLst/>
          </a:prstGeom>
          <a:solidFill>
            <a:srgbClr val="083266">
              <a:alpha val="84960"/>
            </a:srgbClr>
          </a:solidFill>
          <a:ln>
            <a:noFill/>
          </a:ln>
        </p:spPr>
        <p:txBody>
          <a:bodyPr lIns="827999" tIns="288000" rIns="720000" bIns="288000" anchor="ctr">
            <a:spAutoFit/>
          </a:bodyPr>
          <a:lstStyle>
            <a:lvl1pPr algn="l">
              <a:lnSpc>
                <a:spcPct val="100000"/>
              </a:lnSpc>
              <a:spcAft>
                <a:spcPts val="600"/>
              </a:spcAft>
              <a:defRPr sz="2000" b="1" i="0">
                <a:solidFill>
                  <a:schemeClr val="bg1"/>
                </a:solidFill>
                <a:latin typeface="Arial" panose="020B0604020202020204" pitchFamily="34" charset="0"/>
                <a:cs typeface="Arial" panose="020B0604020202020204" pitchFamily="34" charset="0"/>
              </a:defRPr>
            </a:lvl1pPr>
          </a:lstStyle>
          <a:p>
            <a:r>
              <a:rPr lang="en-US"/>
              <a:t>Click to edit text (shape will resize to accommodate text)</a:t>
            </a:r>
          </a:p>
        </p:txBody>
      </p:sp>
    </p:spTree>
    <p:extLst>
      <p:ext uri="{BB962C8B-B14F-4D97-AF65-F5344CB8AC3E}">
        <p14:creationId xmlns:p14="http://schemas.microsoft.com/office/powerpoint/2010/main" val="1993086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mphasis or Quote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3810"/>
            <a:ext cx="12192000" cy="6857999"/>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3DA21DB7-547A-EF4B-99E9-B1709548DBE8}"/>
              </a:ext>
            </a:extLst>
          </p:cNvPr>
          <p:cNvSpPr>
            <a:spLocks noGrp="1"/>
          </p:cNvSpPr>
          <p:nvPr>
            <p:ph type="ctrTitle" hasCustomPrompt="1"/>
          </p:nvPr>
        </p:nvSpPr>
        <p:spPr>
          <a:xfrm>
            <a:off x="0" y="4860940"/>
            <a:ext cx="12192000" cy="2000560"/>
          </a:xfrm>
          <a:prstGeom prst="rect">
            <a:avLst/>
          </a:prstGeom>
          <a:solidFill>
            <a:srgbClr val="083266">
              <a:alpha val="84960"/>
            </a:srgbClr>
          </a:solidFill>
          <a:ln>
            <a:noFill/>
          </a:ln>
        </p:spPr>
        <p:txBody>
          <a:bodyPr lIns="360000" tIns="288000" rIns="8460000" bIns="288000" anchor="ctr">
            <a:normAutofit/>
          </a:bodyPr>
          <a:lstStyle>
            <a:lvl1pPr marL="577850" indent="0" algn="l">
              <a:lnSpc>
                <a:spcPct val="100000"/>
              </a:lnSpc>
              <a:spcAft>
                <a:spcPts val="600"/>
              </a:spcAft>
              <a:tabLst/>
              <a:defRPr sz="2000" b="0" i="0">
                <a:solidFill>
                  <a:schemeClr val="bg1"/>
                </a:solidFill>
                <a:latin typeface="Arial" panose="020B0604020202020204" pitchFamily="34" charset="0"/>
                <a:cs typeface="Arial" panose="020B0604020202020204" pitchFamily="34" charset="0"/>
              </a:defRPr>
            </a:lvl1pPr>
          </a:lstStyle>
          <a:p>
            <a:r>
              <a:rPr lang="en-US"/>
              <a:t>Click to title</a:t>
            </a:r>
          </a:p>
        </p:txBody>
      </p:sp>
      <p:sp>
        <p:nvSpPr>
          <p:cNvPr id="13" name="Text Placeholder 12">
            <a:extLst>
              <a:ext uri="{FF2B5EF4-FFF2-40B4-BE49-F238E27FC236}">
                <a16:creationId xmlns:a16="http://schemas.microsoft.com/office/drawing/2014/main" id="{1918EEFB-E420-9A4B-98B5-C2E7A68C65D5}"/>
              </a:ext>
            </a:extLst>
          </p:cNvPr>
          <p:cNvSpPr>
            <a:spLocks noGrp="1"/>
          </p:cNvSpPr>
          <p:nvPr>
            <p:ph type="body" sz="quarter" idx="11" hasCustomPrompt="1"/>
          </p:nvPr>
        </p:nvSpPr>
        <p:spPr>
          <a:xfrm>
            <a:off x="4572318" y="4850780"/>
            <a:ext cx="7619682" cy="2000870"/>
          </a:xfrm>
          <a:prstGeom prst="rect">
            <a:avLst/>
          </a:prstGeom>
        </p:spPr>
        <p:txBody>
          <a:bodyPr tIns="46800" rIns="1080000" anchor="ctr">
            <a:normAutofit/>
          </a:bodyPr>
          <a:lstStyle>
            <a:lvl1pPr marL="74930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800">
                <a:solidFill>
                  <a:schemeClr val="bg1"/>
                </a:solidFill>
                <a:latin typeface="Arial" panose="020B0604020202020204" pitchFamily="34" charset="0"/>
                <a:cs typeface="Arial" panose="020B0604020202020204" pitchFamily="34"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marL="7493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text</a:t>
            </a:r>
          </a:p>
        </p:txBody>
      </p:sp>
      <p:sp>
        <p:nvSpPr>
          <p:cNvPr id="15" name="Content Placeholder 21">
            <a:extLst>
              <a:ext uri="{FF2B5EF4-FFF2-40B4-BE49-F238E27FC236}">
                <a16:creationId xmlns:a16="http://schemas.microsoft.com/office/drawing/2014/main" id="{CAA06E21-2B5C-4249-99A7-48679B836C81}"/>
              </a:ext>
            </a:extLst>
          </p:cNvPr>
          <p:cNvSpPr>
            <a:spLocks noGrp="1"/>
          </p:cNvSpPr>
          <p:nvPr>
            <p:ph sz="quarter" idx="12"/>
          </p:nvPr>
        </p:nvSpPr>
        <p:spPr>
          <a:xfrm>
            <a:off x="4563318" y="5168110"/>
            <a:ext cx="18000" cy="1404000"/>
          </a:xfrm>
          <a:prstGeom prst="rect">
            <a:avLst/>
          </a:prstGeom>
          <a:blipFill>
            <a:blip r:embed="rId2"/>
            <a:stretch>
              <a:fillRect/>
            </a:stretch>
          </a:blipFill>
        </p:spPr>
        <p:txBody>
          <a:bodyPr lIns="0" tIns="0" rIns="0" bIns="0">
            <a:noAutofit/>
          </a:bodyPr>
          <a:lstStyle>
            <a:lvl1pPr>
              <a:defRPr>
                <a:solidFill>
                  <a:schemeClr val="tx1">
                    <a:alpha val="0"/>
                  </a:schemeClr>
                </a:solidFill>
              </a:defRPr>
            </a:lvl1pPr>
          </a:lstStyle>
          <a:p>
            <a:pPr lvl="0"/>
            <a:endParaRPr lang="en-US"/>
          </a:p>
        </p:txBody>
      </p:sp>
    </p:spTree>
    <p:extLst>
      <p:ext uri="{BB962C8B-B14F-4D97-AF65-F5344CB8AC3E}">
        <p14:creationId xmlns:p14="http://schemas.microsoft.com/office/powerpoint/2010/main" val="1937485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phasis or Quote 3">
    <p:bg>
      <p:bgPr>
        <a:solidFill>
          <a:srgbClr val="083266"/>
        </a:solidFill>
        <a:effectLst/>
      </p:bgPr>
    </p:bg>
    <p:spTree>
      <p:nvGrpSpPr>
        <p:cNvPr id="1" name=""/>
        <p:cNvGrpSpPr/>
        <p:nvPr/>
      </p:nvGrpSpPr>
      <p:grpSpPr>
        <a:xfrm>
          <a:off x="0" y="0"/>
          <a:ext cx="0" cy="0"/>
          <a:chOff x="0" y="0"/>
          <a:chExt cx="0" cy="0"/>
        </a:xfrm>
      </p:grpSpPr>
      <p:sp>
        <p:nvSpPr>
          <p:cNvPr id="5" name="Picture Placeholder 14">
            <a:extLst>
              <a:ext uri="{FF2B5EF4-FFF2-40B4-BE49-F238E27FC236}">
                <a16:creationId xmlns:a16="http://schemas.microsoft.com/office/drawing/2014/main" id="{7C8CBC5D-A8C5-4DAA-B84D-46100C1C9AC8}"/>
              </a:ext>
            </a:extLst>
          </p:cNvPr>
          <p:cNvSpPr>
            <a:spLocks noGrp="1"/>
          </p:cNvSpPr>
          <p:nvPr>
            <p:ph type="pic" sz="quarter" idx="13" hasCustomPrompt="1"/>
          </p:nvPr>
        </p:nvSpPr>
        <p:spPr>
          <a:xfrm flipH="1">
            <a:off x="0" y="2612"/>
            <a:ext cx="6096000" cy="6855388"/>
          </a:xfrm>
          <a:custGeom>
            <a:avLst/>
            <a:gdLst>
              <a:gd name="connsiteX0" fmla="*/ 0 w 6459240"/>
              <a:gd name="connsiteY0" fmla="*/ 3229620 h 6459240"/>
              <a:gd name="connsiteX1" fmla="*/ 1614810 w 6459240"/>
              <a:gd name="connsiteY1" fmla="*/ 2 h 6459240"/>
              <a:gd name="connsiteX2" fmla="*/ 4844430 w 6459240"/>
              <a:gd name="connsiteY2" fmla="*/ 2 h 6459240"/>
              <a:gd name="connsiteX3" fmla="*/ 6459240 w 6459240"/>
              <a:gd name="connsiteY3" fmla="*/ 3229620 h 6459240"/>
              <a:gd name="connsiteX4" fmla="*/ 4844430 w 6459240"/>
              <a:gd name="connsiteY4" fmla="*/ 6459238 h 6459240"/>
              <a:gd name="connsiteX5" fmla="*/ 1614810 w 6459240"/>
              <a:gd name="connsiteY5" fmla="*/ 6459238 h 6459240"/>
              <a:gd name="connsiteX6" fmla="*/ 0 w 6459240"/>
              <a:gd name="connsiteY6" fmla="*/ 3229620 h 6459240"/>
              <a:gd name="connsiteX0" fmla="*/ 0 w 4844430"/>
              <a:gd name="connsiteY0" fmla="*/ 3229618 h 6459236"/>
              <a:gd name="connsiteX1" fmla="*/ 1614810 w 4844430"/>
              <a:gd name="connsiteY1" fmla="*/ 0 h 6459236"/>
              <a:gd name="connsiteX2" fmla="*/ 4844430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4844430"/>
              <a:gd name="connsiteY0" fmla="*/ 3229618 h 6459236"/>
              <a:gd name="connsiteX1" fmla="*/ 1614810 w 4844430"/>
              <a:gd name="connsiteY1" fmla="*/ 0 h 6459236"/>
              <a:gd name="connsiteX2" fmla="*/ 3505824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496397 w 3505824"/>
              <a:gd name="connsiteY3" fmla="*/ 6449809 h 6459236"/>
              <a:gd name="connsiteX4" fmla="*/ 1614810 w 3505824"/>
              <a:gd name="connsiteY4" fmla="*/ 6459236 h 6459236"/>
              <a:gd name="connsiteX5" fmla="*/ 0 w 3505824"/>
              <a:gd name="connsiteY5" fmla="*/ 3229618 h 6459236"/>
              <a:gd name="connsiteX0" fmla="*/ 0 w 4836784"/>
              <a:gd name="connsiteY0" fmla="*/ 3229618 h 6459236"/>
              <a:gd name="connsiteX1" fmla="*/ 1614810 w 4836784"/>
              <a:gd name="connsiteY1" fmla="*/ 0 h 6459236"/>
              <a:gd name="connsiteX2" fmla="*/ 4836784 w 4836784"/>
              <a:gd name="connsiteY2" fmla="*/ 0 h 6459236"/>
              <a:gd name="connsiteX3" fmla="*/ 3496397 w 4836784"/>
              <a:gd name="connsiteY3" fmla="*/ 6449809 h 6459236"/>
              <a:gd name="connsiteX4" fmla="*/ 1614810 w 4836784"/>
              <a:gd name="connsiteY4" fmla="*/ 6459236 h 6459236"/>
              <a:gd name="connsiteX5" fmla="*/ 0 w 4836784"/>
              <a:gd name="connsiteY5" fmla="*/ 3229618 h 6459236"/>
              <a:gd name="connsiteX0" fmla="*/ 0 w 4848062"/>
              <a:gd name="connsiteY0" fmla="*/ 3229618 h 6459236"/>
              <a:gd name="connsiteX1" fmla="*/ 1614810 w 4848062"/>
              <a:gd name="connsiteY1" fmla="*/ 0 h 6459236"/>
              <a:gd name="connsiteX2" fmla="*/ 4836784 w 4848062"/>
              <a:gd name="connsiteY2" fmla="*/ 0 h 6459236"/>
              <a:gd name="connsiteX3" fmla="*/ 4847677 w 4848062"/>
              <a:gd name="connsiteY3" fmla="*/ 6449809 h 6459236"/>
              <a:gd name="connsiteX4" fmla="*/ 1614810 w 4848062"/>
              <a:gd name="connsiteY4" fmla="*/ 6459236 h 6459236"/>
              <a:gd name="connsiteX5" fmla="*/ 0 w 4848062"/>
              <a:gd name="connsiteY5" fmla="*/ 3229618 h 6459236"/>
              <a:gd name="connsiteX0" fmla="*/ 0 w 4852024"/>
              <a:gd name="connsiteY0" fmla="*/ 3229618 h 6459236"/>
              <a:gd name="connsiteX1" fmla="*/ 1614810 w 4852024"/>
              <a:gd name="connsiteY1" fmla="*/ 0 h 6459236"/>
              <a:gd name="connsiteX2" fmla="*/ 4852024 w 4852024"/>
              <a:gd name="connsiteY2" fmla="*/ 2540 h 6459236"/>
              <a:gd name="connsiteX3" fmla="*/ 4847677 w 4852024"/>
              <a:gd name="connsiteY3" fmla="*/ 6449809 h 6459236"/>
              <a:gd name="connsiteX4" fmla="*/ 1614810 w 4852024"/>
              <a:gd name="connsiteY4" fmla="*/ 6459236 h 6459236"/>
              <a:gd name="connsiteX5" fmla="*/ 0 w 4852024"/>
              <a:gd name="connsiteY5" fmla="*/ 3229618 h 6459236"/>
              <a:gd name="connsiteX0" fmla="*/ 0 w 4852024"/>
              <a:gd name="connsiteY0" fmla="*/ 3229618 h 6459236"/>
              <a:gd name="connsiteX1" fmla="*/ 1614810 w 4852024"/>
              <a:gd name="connsiteY1" fmla="*/ 0 h 6459236"/>
              <a:gd name="connsiteX2" fmla="*/ 4852024 w 4852024"/>
              <a:gd name="connsiteY2" fmla="*/ 2540 h 6459236"/>
              <a:gd name="connsiteX3" fmla="*/ 4847677 w 4852024"/>
              <a:gd name="connsiteY3" fmla="*/ 6457429 h 6459236"/>
              <a:gd name="connsiteX4" fmla="*/ 1614810 w 4852024"/>
              <a:gd name="connsiteY4" fmla="*/ 6459236 h 6459236"/>
              <a:gd name="connsiteX5" fmla="*/ 0 w 4852024"/>
              <a:gd name="connsiteY5" fmla="*/ 3229618 h 645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2024" h="6459236">
                <a:moveTo>
                  <a:pt x="0" y="3229618"/>
                </a:moveTo>
                <a:lnTo>
                  <a:pt x="1614810" y="0"/>
                </a:lnTo>
                <a:lnTo>
                  <a:pt x="4852024" y="2540"/>
                </a:lnTo>
                <a:cubicBezTo>
                  <a:pt x="4848882" y="2152476"/>
                  <a:pt x="4850819" y="4307493"/>
                  <a:pt x="4847677" y="6457429"/>
                </a:cubicBezTo>
                <a:lnTo>
                  <a:pt x="1614810" y="6459236"/>
                </a:lnTo>
                <a:lnTo>
                  <a:pt x="0" y="3229618"/>
                </a:lnTo>
                <a:close/>
              </a:path>
            </a:pathLst>
          </a:custGeom>
        </p:spPr>
        <p:txBody>
          <a:bodyPr/>
          <a:lstStyle>
            <a:lvl1pPr>
              <a:defRPr/>
            </a:lvl1pPr>
          </a:lstStyle>
          <a:p>
            <a:r>
              <a:rPr lang="en-US"/>
              <a:t>Click icon to add picture </a:t>
            </a:r>
            <a:endParaRPr lang="en-CA"/>
          </a:p>
        </p:txBody>
      </p:sp>
      <p:sp>
        <p:nvSpPr>
          <p:cNvPr id="3" name="Text Placeholder 2">
            <a:extLst>
              <a:ext uri="{FF2B5EF4-FFF2-40B4-BE49-F238E27FC236}">
                <a16:creationId xmlns:a16="http://schemas.microsoft.com/office/drawing/2014/main" id="{DADF28EC-D56C-4DCC-BD30-A36200DE34C6}"/>
              </a:ext>
            </a:extLst>
          </p:cNvPr>
          <p:cNvSpPr>
            <a:spLocks noGrp="1"/>
          </p:cNvSpPr>
          <p:nvPr>
            <p:ph type="body" sz="quarter" idx="14" hasCustomPrompt="1"/>
          </p:nvPr>
        </p:nvSpPr>
        <p:spPr>
          <a:xfrm>
            <a:off x="6816725" y="853281"/>
            <a:ext cx="4433888" cy="5151438"/>
          </a:xfrm>
          <a:prstGeom prst="rect">
            <a:avLst/>
          </a:prstGeom>
        </p:spPr>
        <p:txBody>
          <a:bodyPr anchor="ctr" anchorCtr="0">
            <a:normAutofit/>
          </a:bodyPr>
          <a:lstStyle>
            <a:lvl1pPr algn="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p:txBody>
      </p:sp>
    </p:spTree>
    <p:extLst>
      <p:ext uri="{BB962C8B-B14F-4D97-AF65-F5344CB8AC3E}">
        <p14:creationId xmlns:p14="http://schemas.microsoft.com/office/powerpoint/2010/main" val="77227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2BA3BC-752C-46AE-91E8-D993021AC265}"/>
              </a:ext>
            </a:extLst>
          </p:cNvPr>
          <p:cNvSpPr/>
          <p:nvPr userDrawn="1"/>
        </p:nvSpPr>
        <p:spPr>
          <a:xfrm>
            <a:off x="0" y="0"/>
            <a:ext cx="12192000" cy="685800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6">
            <a:extLst>
              <a:ext uri="{FF2B5EF4-FFF2-40B4-BE49-F238E27FC236}">
                <a16:creationId xmlns:a16="http://schemas.microsoft.com/office/drawing/2014/main" id="{4442F180-0ECB-4C23-BA76-47B4417FBD6C}"/>
              </a:ext>
            </a:extLst>
          </p:cNvPr>
          <p:cNvSpPr>
            <a:spLocks noGrp="1"/>
          </p:cNvSpPr>
          <p:nvPr>
            <p:ph type="body" sz="quarter" idx="11"/>
          </p:nvPr>
        </p:nvSpPr>
        <p:spPr>
          <a:xfrm>
            <a:off x="4225609" y="2004772"/>
            <a:ext cx="6941156" cy="2821228"/>
          </a:xfrm>
          <a:prstGeom prst="rect">
            <a:avLst/>
          </a:prstGeom>
        </p:spPr>
        <p:txBody>
          <a:bodyPr anchor="ctr" anchorCtr="0">
            <a:normAutofit/>
          </a:bodyPr>
          <a:lstStyle>
            <a:lvl1pPr marL="0" indent="0">
              <a:lnSpc>
                <a:spcPct val="108000"/>
              </a:lnSpc>
              <a:buNone/>
              <a:defRPr sz="2400" b="0">
                <a:solidFill>
                  <a:schemeClr val="bg1"/>
                </a:solidFill>
                <a:latin typeface="Arial" panose="020B0604020202020204" pitchFamily="34" charset="0"/>
                <a:cs typeface="Arial" panose="020B0604020202020204" pitchFamily="34" charset="0"/>
              </a:defRPr>
            </a:lvl1pPr>
            <a:lvl2pPr marL="9525" indent="0">
              <a:spcBef>
                <a:spcPts val="1700"/>
              </a:spcBef>
              <a:buNone/>
              <a:tabLst/>
              <a:defRPr sz="1600" b="1">
                <a:solidFill>
                  <a:schemeClr val="bg1"/>
                </a:solidFill>
                <a:latin typeface="Avenir Next LT Pro" panose="020B0504020202020204" pitchFamily="34" charset="0"/>
              </a:defRPr>
            </a:lvl2pPr>
          </a:lstStyle>
          <a:p>
            <a:pPr lvl="0"/>
            <a:endParaRPr lang="en-US"/>
          </a:p>
        </p:txBody>
      </p:sp>
      <p:sp>
        <p:nvSpPr>
          <p:cNvPr id="11" name="Picture Placeholder 14">
            <a:extLst>
              <a:ext uri="{FF2B5EF4-FFF2-40B4-BE49-F238E27FC236}">
                <a16:creationId xmlns:a16="http://schemas.microsoft.com/office/drawing/2014/main" id="{23487E32-905E-4DB1-AFBD-9FBE4E1DDDDF}"/>
              </a:ext>
            </a:extLst>
          </p:cNvPr>
          <p:cNvSpPr>
            <a:spLocks noGrp="1"/>
          </p:cNvSpPr>
          <p:nvPr>
            <p:ph type="pic" sz="quarter" idx="13" hasCustomPrompt="1"/>
          </p:nvPr>
        </p:nvSpPr>
        <p:spPr>
          <a:xfrm flipH="1">
            <a:off x="-6326" y="-1"/>
            <a:ext cx="3719343" cy="6852629"/>
          </a:xfrm>
          <a:custGeom>
            <a:avLst/>
            <a:gdLst>
              <a:gd name="connsiteX0" fmla="*/ 0 w 6459240"/>
              <a:gd name="connsiteY0" fmla="*/ 3229620 h 6459240"/>
              <a:gd name="connsiteX1" fmla="*/ 1614810 w 6459240"/>
              <a:gd name="connsiteY1" fmla="*/ 2 h 6459240"/>
              <a:gd name="connsiteX2" fmla="*/ 4844430 w 6459240"/>
              <a:gd name="connsiteY2" fmla="*/ 2 h 6459240"/>
              <a:gd name="connsiteX3" fmla="*/ 6459240 w 6459240"/>
              <a:gd name="connsiteY3" fmla="*/ 3229620 h 6459240"/>
              <a:gd name="connsiteX4" fmla="*/ 4844430 w 6459240"/>
              <a:gd name="connsiteY4" fmla="*/ 6459238 h 6459240"/>
              <a:gd name="connsiteX5" fmla="*/ 1614810 w 6459240"/>
              <a:gd name="connsiteY5" fmla="*/ 6459238 h 6459240"/>
              <a:gd name="connsiteX6" fmla="*/ 0 w 6459240"/>
              <a:gd name="connsiteY6" fmla="*/ 3229620 h 6459240"/>
              <a:gd name="connsiteX0" fmla="*/ 0 w 4844430"/>
              <a:gd name="connsiteY0" fmla="*/ 3229618 h 6459236"/>
              <a:gd name="connsiteX1" fmla="*/ 1614810 w 4844430"/>
              <a:gd name="connsiteY1" fmla="*/ 0 h 6459236"/>
              <a:gd name="connsiteX2" fmla="*/ 4844430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4844430"/>
              <a:gd name="connsiteY0" fmla="*/ 3229618 h 6459236"/>
              <a:gd name="connsiteX1" fmla="*/ 1614810 w 4844430"/>
              <a:gd name="connsiteY1" fmla="*/ 0 h 6459236"/>
              <a:gd name="connsiteX2" fmla="*/ 3505824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496397 w 3505824"/>
              <a:gd name="connsiteY3" fmla="*/ 6449809 h 6459236"/>
              <a:gd name="connsiteX4" fmla="*/ 1614810 w 3505824"/>
              <a:gd name="connsiteY4" fmla="*/ 6459236 h 6459236"/>
              <a:gd name="connsiteX5" fmla="*/ 0 w 3505824"/>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500207 w 3505824"/>
              <a:gd name="connsiteY3" fmla="*/ 6451714 h 6459236"/>
              <a:gd name="connsiteX4" fmla="*/ 1614810 w 3505824"/>
              <a:gd name="connsiteY4" fmla="*/ 6459236 h 6459236"/>
              <a:gd name="connsiteX5" fmla="*/ 0 w 3505824"/>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502112 w 3505824"/>
              <a:gd name="connsiteY3" fmla="*/ 6455524 h 6459236"/>
              <a:gd name="connsiteX4" fmla="*/ 1614810 w 3505824"/>
              <a:gd name="connsiteY4" fmla="*/ 6459236 h 6459236"/>
              <a:gd name="connsiteX5" fmla="*/ 0 w 3505824"/>
              <a:gd name="connsiteY5" fmla="*/ 3229618 h 645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5824" h="6459236">
                <a:moveTo>
                  <a:pt x="0" y="3229618"/>
                </a:moveTo>
                <a:lnTo>
                  <a:pt x="1614810" y="0"/>
                </a:lnTo>
                <a:lnTo>
                  <a:pt x="3505824" y="0"/>
                </a:lnTo>
                <a:cubicBezTo>
                  <a:pt x="3502682" y="2149936"/>
                  <a:pt x="3505254" y="4305588"/>
                  <a:pt x="3502112" y="6455524"/>
                </a:cubicBezTo>
                <a:lnTo>
                  <a:pt x="1614810" y="6459236"/>
                </a:lnTo>
                <a:lnTo>
                  <a:pt x="0" y="3229618"/>
                </a:lnTo>
                <a:close/>
              </a:path>
            </a:pathLst>
          </a:custGeom>
        </p:spPr>
        <p:txBody>
          <a:bodyPr/>
          <a:lstStyle>
            <a:lvl1pPr>
              <a:defRPr>
                <a:solidFill>
                  <a:schemeClr val="bg1"/>
                </a:solidFill>
              </a:defRPr>
            </a:lvl1pPr>
          </a:lstStyle>
          <a:p>
            <a:r>
              <a:rPr lang="en-US"/>
              <a:t>Click icon to add picture </a:t>
            </a:r>
            <a:endParaRPr lang="en-CA"/>
          </a:p>
        </p:txBody>
      </p:sp>
      <p:sp>
        <p:nvSpPr>
          <p:cNvPr id="6" name="TextBox 5">
            <a:extLst>
              <a:ext uri="{FF2B5EF4-FFF2-40B4-BE49-F238E27FC236}">
                <a16:creationId xmlns:a16="http://schemas.microsoft.com/office/drawing/2014/main" id="{694955EF-369F-4928-9C72-CED356300314}"/>
              </a:ext>
            </a:extLst>
          </p:cNvPr>
          <p:cNvSpPr txBox="1"/>
          <p:nvPr userDrawn="1"/>
        </p:nvSpPr>
        <p:spPr>
          <a:xfrm>
            <a:off x="4013178" y="-105245"/>
            <a:ext cx="877455" cy="3770263"/>
          </a:xfrm>
          <a:prstGeom prst="rect">
            <a:avLst/>
          </a:prstGeom>
          <a:noFill/>
        </p:spPr>
        <p:txBody>
          <a:bodyPr wrap="square" rtlCol="0">
            <a:spAutoFit/>
          </a:bodyPr>
          <a:lstStyle/>
          <a:p>
            <a:r>
              <a:rPr lang="en-US" sz="23900">
                <a:solidFill>
                  <a:srgbClr val="F7B43C"/>
                </a:solidFill>
                <a:latin typeface="Arial" panose="020B0604020202020204" pitchFamily="34" charset="0"/>
                <a:cs typeface="Arial" panose="020B0604020202020204" pitchFamily="34" charset="0"/>
              </a:rPr>
              <a:t>“</a:t>
            </a:r>
            <a:endParaRPr lang="en-CA">
              <a:solidFill>
                <a:srgbClr val="F7B43C"/>
              </a:solidFill>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CE4C4CEB-3D9B-4EEB-B303-3A6DFE62BCFC}"/>
              </a:ext>
            </a:extLst>
          </p:cNvPr>
          <p:cNvCxnSpPr>
            <a:cxnSpLocks/>
          </p:cNvCxnSpPr>
          <p:nvPr userDrawn="1"/>
        </p:nvCxnSpPr>
        <p:spPr>
          <a:xfrm flipH="1">
            <a:off x="4225610" y="1618670"/>
            <a:ext cx="6941155" cy="0"/>
          </a:xfrm>
          <a:prstGeom prst="line">
            <a:avLst/>
          </a:prstGeom>
          <a:ln w="19050">
            <a:solidFill>
              <a:srgbClr val="F7B43C"/>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3140B20-B70A-476A-8DEC-7F28E8701D93}"/>
              </a:ext>
            </a:extLst>
          </p:cNvPr>
          <p:cNvSpPr txBox="1"/>
          <p:nvPr userDrawn="1"/>
        </p:nvSpPr>
        <p:spPr>
          <a:xfrm flipV="1">
            <a:off x="10520213" y="3188426"/>
            <a:ext cx="877455" cy="3770263"/>
          </a:xfrm>
          <a:prstGeom prst="rect">
            <a:avLst/>
          </a:prstGeom>
          <a:noFill/>
        </p:spPr>
        <p:txBody>
          <a:bodyPr wrap="square" rtlCol="0">
            <a:spAutoFit/>
          </a:bodyPr>
          <a:lstStyle/>
          <a:p>
            <a:r>
              <a:rPr lang="en-US" sz="23900">
                <a:solidFill>
                  <a:srgbClr val="F7B43C"/>
                </a:solidFill>
                <a:latin typeface="Arial" panose="020B0604020202020204" pitchFamily="34" charset="0"/>
                <a:cs typeface="Arial" panose="020B0604020202020204" pitchFamily="34" charset="0"/>
              </a:rPr>
              <a:t>“</a:t>
            </a:r>
            <a:endParaRPr lang="en-CA">
              <a:solidFill>
                <a:srgbClr val="F7B43C"/>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5EFCB3BC-ACF2-4033-B223-ADE718E0ED8F}"/>
              </a:ext>
            </a:extLst>
          </p:cNvPr>
          <p:cNvCxnSpPr>
            <a:cxnSpLocks/>
          </p:cNvCxnSpPr>
          <p:nvPr userDrawn="1"/>
        </p:nvCxnSpPr>
        <p:spPr>
          <a:xfrm flipH="1">
            <a:off x="4225610" y="5239326"/>
            <a:ext cx="6941155" cy="0"/>
          </a:xfrm>
          <a:prstGeom prst="line">
            <a:avLst/>
          </a:prstGeom>
          <a:ln w="19050">
            <a:solidFill>
              <a:srgbClr val="F7B43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353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Icons 1">
    <p:spTree>
      <p:nvGrpSpPr>
        <p:cNvPr id="1" name=""/>
        <p:cNvGrpSpPr/>
        <p:nvPr/>
      </p:nvGrpSpPr>
      <p:grpSpPr>
        <a:xfrm>
          <a:off x="0" y="0"/>
          <a:ext cx="0" cy="0"/>
          <a:chOff x="0" y="0"/>
          <a:chExt cx="0" cy="0"/>
        </a:xfrm>
      </p:grpSpPr>
      <p:sp>
        <p:nvSpPr>
          <p:cNvPr id="5" name="Hexagon 4">
            <a:extLst>
              <a:ext uri="{FF2B5EF4-FFF2-40B4-BE49-F238E27FC236}">
                <a16:creationId xmlns:a16="http://schemas.microsoft.com/office/drawing/2014/main" id="{EB588731-C0A1-44B7-9E69-969D988865BF}"/>
              </a:ext>
            </a:extLst>
          </p:cNvPr>
          <p:cNvSpPr/>
          <p:nvPr userDrawn="1"/>
        </p:nvSpPr>
        <p:spPr>
          <a:xfrm>
            <a:off x="4136359" y="199380"/>
            <a:ext cx="8055641" cy="6664968"/>
          </a:xfrm>
          <a:custGeom>
            <a:avLst/>
            <a:gdLst>
              <a:gd name="connsiteX0" fmla="*/ 0 w 7723999"/>
              <a:gd name="connsiteY0" fmla="*/ 3329310 h 6658620"/>
              <a:gd name="connsiteX1" fmla="*/ 1664655 w 7723999"/>
              <a:gd name="connsiteY1" fmla="*/ 2 h 6658620"/>
              <a:gd name="connsiteX2" fmla="*/ 6059344 w 7723999"/>
              <a:gd name="connsiteY2" fmla="*/ 2 h 6658620"/>
              <a:gd name="connsiteX3" fmla="*/ 7723999 w 7723999"/>
              <a:gd name="connsiteY3" fmla="*/ 3329310 h 6658620"/>
              <a:gd name="connsiteX4" fmla="*/ 6059344 w 7723999"/>
              <a:gd name="connsiteY4" fmla="*/ 6658618 h 6658620"/>
              <a:gd name="connsiteX5" fmla="*/ 1664655 w 7723999"/>
              <a:gd name="connsiteY5" fmla="*/ 6658618 h 6658620"/>
              <a:gd name="connsiteX6" fmla="*/ 0 w 7723999"/>
              <a:gd name="connsiteY6" fmla="*/ 3329310 h 6658620"/>
              <a:gd name="connsiteX0" fmla="*/ 0 w 7723999"/>
              <a:gd name="connsiteY0" fmla="*/ 3329308 h 6658616"/>
              <a:gd name="connsiteX1" fmla="*/ 1664655 w 7723999"/>
              <a:gd name="connsiteY1" fmla="*/ 0 h 6658616"/>
              <a:gd name="connsiteX2" fmla="*/ 7603664 w 7723999"/>
              <a:gd name="connsiteY2" fmla="*/ 0 h 6658616"/>
              <a:gd name="connsiteX3" fmla="*/ 7723999 w 7723999"/>
              <a:gd name="connsiteY3" fmla="*/ 3329308 h 6658616"/>
              <a:gd name="connsiteX4" fmla="*/ 6059344 w 7723999"/>
              <a:gd name="connsiteY4" fmla="*/ 6658616 h 6658616"/>
              <a:gd name="connsiteX5" fmla="*/ 1664655 w 7723999"/>
              <a:gd name="connsiteY5" fmla="*/ 6658616 h 6658616"/>
              <a:gd name="connsiteX6" fmla="*/ 0 w 7723999"/>
              <a:gd name="connsiteY6" fmla="*/ 3329308 h 6658616"/>
              <a:gd name="connsiteX0" fmla="*/ 0 w 7603664"/>
              <a:gd name="connsiteY0" fmla="*/ 3329308 h 6658616"/>
              <a:gd name="connsiteX1" fmla="*/ 1664655 w 7603664"/>
              <a:gd name="connsiteY1" fmla="*/ 0 h 6658616"/>
              <a:gd name="connsiteX2" fmla="*/ 7603664 w 7603664"/>
              <a:gd name="connsiteY2" fmla="*/ 0 h 6658616"/>
              <a:gd name="connsiteX3" fmla="*/ 6059344 w 7603664"/>
              <a:gd name="connsiteY3" fmla="*/ 6658616 h 6658616"/>
              <a:gd name="connsiteX4" fmla="*/ 1664655 w 7603664"/>
              <a:gd name="connsiteY4" fmla="*/ 6658616 h 6658616"/>
              <a:gd name="connsiteX5" fmla="*/ 0 w 7603664"/>
              <a:gd name="connsiteY5" fmla="*/ 3329308 h 6658616"/>
              <a:gd name="connsiteX0" fmla="*/ 0 w 7603664"/>
              <a:gd name="connsiteY0" fmla="*/ 3329308 h 6668776"/>
              <a:gd name="connsiteX1" fmla="*/ 1664655 w 7603664"/>
              <a:gd name="connsiteY1" fmla="*/ 0 h 6668776"/>
              <a:gd name="connsiteX2" fmla="*/ 7603664 w 7603664"/>
              <a:gd name="connsiteY2" fmla="*/ 0 h 6668776"/>
              <a:gd name="connsiteX3" fmla="*/ 7583344 w 7603664"/>
              <a:gd name="connsiteY3" fmla="*/ 6668776 h 6668776"/>
              <a:gd name="connsiteX4" fmla="*/ 1664655 w 7603664"/>
              <a:gd name="connsiteY4" fmla="*/ 6658616 h 6668776"/>
              <a:gd name="connsiteX5" fmla="*/ 0 w 7603664"/>
              <a:gd name="connsiteY5" fmla="*/ 3329308 h 6668776"/>
              <a:gd name="connsiteX0" fmla="*/ 0 w 8081184"/>
              <a:gd name="connsiteY0" fmla="*/ 3329308 h 6668776"/>
              <a:gd name="connsiteX1" fmla="*/ 1664655 w 8081184"/>
              <a:gd name="connsiteY1" fmla="*/ 0 h 6668776"/>
              <a:gd name="connsiteX2" fmla="*/ 8081184 w 8081184"/>
              <a:gd name="connsiteY2" fmla="*/ 0 h 6668776"/>
              <a:gd name="connsiteX3" fmla="*/ 7583344 w 8081184"/>
              <a:gd name="connsiteY3" fmla="*/ 6668776 h 6668776"/>
              <a:gd name="connsiteX4" fmla="*/ 1664655 w 8081184"/>
              <a:gd name="connsiteY4" fmla="*/ 6658616 h 6668776"/>
              <a:gd name="connsiteX5" fmla="*/ 0 w 8081184"/>
              <a:gd name="connsiteY5" fmla="*/ 3329308 h 6668776"/>
              <a:gd name="connsiteX0" fmla="*/ 0 w 8058324"/>
              <a:gd name="connsiteY0" fmla="*/ 3329308 h 6668776"/>
              <a:gd name="connsiteX1" fmla="*/ 1664655 w 8058324"/>
              <a:gd name="connsiteY1" fmla="*/ 0 h 6668776"/>
              <a:gd name="connsiteX2" fmla="*/ 8058324 w 8058324"/>
              <a:gd name="connsiteY2" fmla="*/ 83820 h 6668776"/>
              <a:gd name="connsiteX3" fmla="*/ 7583344 w 8058324"/>
              <a:gd name="connsiteY3" fmla="*/ 6668776 h 6668776"/>
              <a:gd name="connsiteX4" fmla="*/ 1664655 w 8058324"/>
              <a:gd name="connsiteY4" fmla="*/ 6658616 h 6668776"/>
              <a:gd name="connsiteX5" fmla="*/ 0 w 8058324"/>
              <a:gd name="connsiteY5" fmla="*/ 3329308 h 6668776"/>
              <a:gd name="connsiteX0" fmla="*/ 0 w 8058324"/>
              <a:gd name="connsiteY0" fmla="*/ 3329308 h 6668776"/>
              <a:gd name="connsiteX1" fmla="*/ 1664655 w 8058324"/>
              <a:gd name="connsiteY1" fmla="*/ 0 h 6668776"/>
              <a:gd name="connsiteX2" fmla="*/ 8058324 w 8058324"/>
              <a:gd name="connsiteY2" fmla="*/ 0 h 6668776"/>
              <a:gd name="connsiteX3" fmla="*/ 7583344 w 8058324"/>
              <a:gd name="connsiteY3" fmla="*/ 6668776 h 6668776"/>
              <a:gd name="connsiteX4" fmla="*/ 1664655 w 8058324"/>
              <a:gd name="connsiteY4" fmla="*/ 6658616 h 6668776"/>
              <a:gd name="connsiteX5" fmla="*/ 0 w 8058324"/>
              <a:gd name="connsiteY5" fmla="*/ 3329308 h 6668776"/>
              <a:gd name="connsiteX0" fmla="*/ 0 w 8058324"/>
              <a:gd name="connsiteY0" fmla="*/ 3329308 h 6664966"/>
              <a:gd name="connsiteX1" fmla="*/ 1664655 w 8058324"/>
              <a:gd name="connsiteY1" fmla="*/ 0 h 6664966"/>
              <a:gd name="connsiteX2" fmla="*/ 8058324 w 8058324"/>
              <a:gd name="connsiteY2" fmla="*/ 0 h 6664966"/>
              <a:gd name="connsiteX3" fmla="*/ 8055784 w 8058324"/>
              <a:gd name="connsiteY3" fmla="*/ 6664966 h 6664966"/>
              <a:gd name="connsiteX4" fmla="*/ 1664655 w 8058324"/>
              <a:gd name="connsiteY4" fmla="*/ 6658616 h 6664966"/>
              <a:gd name="connsiteX5" fmla="*/ 0 w 8058324"/>
              <a:gd name="connsiteY5" fmla="*/ 3329308 h 66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324" h="6664966">
                <a:moveTo>
                  <a:pt x="0" y="3329308"/>
                </a:moveTo>
                <a:lnTo>
                  <a:pt x="1664655" y="0"/>
                </a:lnTo>
                <a:lnTo>
                  <a:pt x="8058324" y="0"/>
                </a:lnTo>
                <a:cubicBezTo>
                  <a:pt x="8051551" y="2222925"/>
                  <a:pt x="8062557" y="4442041"/>
                  <a:pt x="8055784" y="6664966"/>
                </a:cubicBezTo>
                <a:lnTo>
                  <a:pt x="1664655" y="6658616"/>
                </a:lnTo>
                <a:lnTo>
                  <a:pt x="0" y="3329308"/>
                </a:lnTo>
                <a:close/>
              </a:path>
            </a:pathLst>
          </a:custGeom>
          <a:solidFill>
            <a:srgbClr val="686D6D">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 Placeholder 13">
            <a:extLst>
              <a:ext uri="{FF2B5EF4-FFF2-40B4-BE49-F238E27FC236}">
                <a16:creationId xmlns:a16="http://schemas.microsoft.com/office/drawing/2014/main" id="{64EEE08C-038F-8F46-A313-7BF8E097F483}"/>
              </a:ext>
            </a:extLst>
          </p:cNvPr>
          <p:cNvSpPr>
            <a:spLocks noGrp="1"/>
          </p:cNvSpPr>
          <p:nvPr>
            <p:ph type="body" sz="quarter" idx="12" hasCustomPrompt="1"/>
          </p:nvPr>
        </p:nvSpPr>
        <p:spPr>
          <a:xfrm>
            <a:off x="5978036" y="1162706"/>
            <a:ext cx="5610225" cy="523854"/>
          </a:xfrm>
          <a:prstGeom prst="rect">
            <a:avLst/>
          </a:prstGeom>
        </p:spPr>
        <p:txBody>
          <a:bodyPr anchor="ctr" anchorCtr="0"/>
          <a:lstStyle>
            <a:lvl1pPr marL="0" indent="0" algn="ctr">
              <a:buNone/>
              <a:defRPr sz="2000" b="1">
                <a:solidFill>
                  <a:srgbClr val="083266"/>
                </a:solidFill>
                <a:latin typeface="Arial" panose="020B0604020202020204" pitchFamily="34" charset="0"/>
                <a:cs typeface="Arial" panose="020B0604020202020204" pitchFamily="34" charset="0"/>
              </a:defRPr>
            </a:lvl1pPr>
          </a:lstStyle>
          <a:p>
            <a:pPr lvl="0"/>
            <a:r>
              <a:rPr lang="en-US"/>
              <a:t>Click to edit title</a:t>
            </a:r>
          </a:p>
        </p:txBody>
      </p:sp>
      <p:sp>
        <p:nvSpPr>
          <p:cNvPr id="12" name="Rectangle 11">
            <a:extLst>
              <a:ext uri="{FF2B5EF4-FFF2-40B4-BE49-F238E27FC236}">
                <a16:creationId xmlns:a16="http://schemas.microsoft.com/office/drawing/2014/main" id="{D820A686-A2CA-481F-B673-CFD68E50DD0C}"/>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11BD06C1-286A-4903-A825-2828A0925B86}"/>
              </a:ext>
            </a:extLst>
          </p:cNvPr>
          <p:cNvSpPr>
            <a:spLocks noGrp="1"/>
          </p:cNvSpPr>
          <p:nvPr>
            <p:ph type="body" sz="quarter" idx="17" hasCustomPrompt="1"/>
          </p:nvPr>
        </p:nvSpPr>
        <p:spPr>
          <a:xfrm>
            <a:off x="772151" y="967034"/>
            <a:ext cx="3037850" cy="5133471"/>
          </a:xfrm>
          <a:prstGeom prst="rect">
            <a:avLst/>
          </a:prstGeom>
        </p:spPr>
        <p:txBody>
          <a:bodyPr anchor="ctr" anchorCtr="0">
            <a:normAutofit/>
          </a:bodyPr>
          <a:lstStyle>
            <a:lvl1pPr>
              <a:defRPr sz="3200" b="1">
                <a:solidFill>
                  <a:srgbClr val="083266"/>
                </a:solidFill>
                <a:latin typeface="Arial" panose="020B0604020202020204" pitchFamily="34" charset="0"/>
                <a:cs typeface="Arial" panose="020B0604020202020204" pitchFamily="34" charset="0"/>
              </a:defRPr>
            </a:lvl1pPr>
          </a:lstStyle>
          <a:p>
            <a:pPr lvl="0"/>
            <a:r>
              <a:rPr lang="en-US"/>
              <a:t>Click to edit accent text</a:t>
            </a:r>
            <a:endParaRPr lang="en-CA"/>
          </a:p>
        </p:txBody>
      </p:sp>
      <p:sp>
        <p:nvSpPr>
          <p:cNvPr id="9" name="Content Placeholder 8">
            <a:extLst>
              <a:ext uri="{FF2B5EF4-FFF2-40B4-BE49-F238E27FC236}">
                <a16:creationId xmlns:a16="http://schemas.microsoft.com/office/drawing/2014/main" id="{21789746-AD87-4431-B4B7-8BAF6764700C}"/>
              </a:ext>
            </a:extLst>
          </p:cNvPr>
          <p:cNvSpPr>
            <a:spLocks noGrp="1"/>
          </p:cNvSpPr>
          <p:nvPr>
            <p:ph sz="quarter" idx="18" hasCustomPrompt="1"/>
          </p:nvPr>
        </p:nvSpPr>
        <p:spPr>
          <a:xfrm>
            <a:off x="5977841" y="1837045"/>
            <a:ext cx="1724025" cy="1283285"/>
          </a:xfrm>
          <a:prstGeom prst="rect">
            <a:avLst/>
          </a:prstGeom>
        </p:spPr>
        <p:txBody>
          <a:bodyPr/>
          <a:lstStyle>
            <a:lvl2pPr marL="19050" indent="0">
              <a:buNone/>
              <a:defRPr/>
            </a:lvl2pPr>
          </a:lstStyle>
          <a:p>
            <a:pPr lvl="1"/>
            <a:r>
              <a:rPr lang="en-US"/>
              <a:t>Click “stock images” then “icons”</a:t>
            </a:r>
            <a:endParaRPr lang="en-CA"/>
          </a:p>
        </p:txBody>
      </p:sp>
      <p:sp>
        <p:nvSpPr>
          <p:cNvPr id="23" name="Content Placeholder 8">
            <a:extLst>
              <a:ext uri="{FF2B5EF4-FFF2-40B4-BE49-F238E27FC236}">
                <a16:creationId xmlns:a16="http://schemas.microsoft.com/office/drawing/2014/main" id="{6CB5E6C2-EBC3-4F5D-9EAD-5B95F721AA43}"/>
              </a:ext>
            </a:extLst>
          </p:cNvPr>
          <p:cNvSpPr>
            <a:spLocks noGrp="1"/>
          </p:cNvSpPr>
          <p:nvPr>
            <p:ph sz="quarter" idx="19" hasCustomPrompt="1"/>
          </p:nvPr>
        </p:nvSpPr>
        <p:spPr>
          <a:xfrm>
            <a:off x="7921377" y="1837045"/>
            <a:ext cx="1724025" cy="1283285"/>
          </a:xfrm>
          <a:prstGeom prst="rect">
            <a:avLst/>
          </a:prstGeom>
        </p:spPr>
        <p:txBody>
          <a:bodyPr/>
          <a:lstStyle>
            <a:lvl2pPr marL="19050" indent="0">
              <a:buNone/>
              <a:defRPr/>
            </a:lvl2pPr>
          </a:lstStyle>
          <a:p>
            <a:pPr lvl="1"/>
            <a:r>
              <a:rPr lang="en-US"/>
              <a:t>Click “stock images” then “icons”</a:t>
            </a:r>
            <a:endParaRPr lang="en-CA"/>
          </a:p>
        </p:txBody>
      </p:sp>
      <p:sp>
        <p:nvSpPr>
          <p:cNvPr id="24" name="Content Placeholder 8">
            <a:extLst>
              <a:ext uri="{FF2B5EF4-FFF2-40B4-BE49-F238E27FC236}">
                <a16:creationId xmlns:a16="http://schemas.microsoft.com/office/drawing/2014/main" id="{82EC9B46-5248-4CFF-B45A-C4043264E4DB}"/>
              </a:ext>
            </a:extLst>
          </p:cNvPr>
          <p:cNvSpPr>
            <a:spLocks noGrp="1"/>
          </p:cNvSpPr>
          <p:nvPr>
            <p:ph sz="quarter" idx="20" hasCustomPrompt="1"/>
          </p:nvPr>
        </p:nvSpPr>
        <p:spPr>
          <a:xfrm>
            <a:off x="9864577" y="1837045"/>
            <a:ext cx="1724025" cy="1283285"/>
          </a:xfrm>
          <a:prstGeom prst="rect">
            <a:avLst/>
          </a:prstGeom>
        </p:spPr>
        <p:txBody>
          <a:bodyPr/>
          <a:lstStyle>
            <a:lvl2pPr marL="19050" indent="0">
              <a:buNone/>
              <a:defRPr/>
            </a:lvl2pPr>
          </a:lstStyle>
          <a:p>
            <a:pPr lvl="1"/>
            <a:r>
              <a:rPr lang="en-US"/>
              <a:t>Click “stock images” then “icons”</a:t>
            </a:r>
            <a:endParaRPr lang="en-CA"/>
          </a:p>
        </p:txBody>
      </p:sp>
      <p:sp>
        <p:nvSpPr>
          <p:cNvPr id="11" name="Text Placeholder 10">
            <a:extLst>
              <a:ext uri="{FF2B5EF4-FFF2-40B4-BE49-F238E27FC236}">
                <a16:creationId xmlns:a16="http://schemas.microsoft.com/office/drawing/2014/main" id="{151EF144-EC1C-44B6-B09B-C67E787BA58A}"/>
              </a:ext>
            </a:extLst>
          </p:cNvPr>
          <p:cNvSpPr>
            <a:spLocks noGrp="1"/>
          </p:cNvSpPr>
          <p:nvPr>
            <p:ph type="body" sz="quarter" idx="21" hasCustomPrompt="1"/>
          </p:nvPr>
        </p:nvSpPr>
        <p:spPr>
          <a:xfrm>
            <a:off x="5978525" y="3151505"/>
            <a:ext cx="1724025" cy="638175"/>
          </a:xfrm>
          <a:prstGeom prst="rect">
            <a:avLst/>
          </a:prstGeom>
        </p:spPr>
        <p:txBody>
          <a:bodyPr anchor="ctr" anchorCtr="0">
            <a:normAutofit/>
          </a:bodyPr>
          <a:lstStyle>
            <a:lvl1pPr>
              <a:defRPr sz="1400" b="1">
                <a:solidFill>
                  <a:srgbClr val="083266"/>
                </a:solidFill>
              </a:defRPr>
            </a:lvl1pPr>
          </a:lstStyle>
          <a:p>
            <a:pPr lvl="0"/>
            <a:r>
              <a:rPr lang="en-US"/>
              <a:t>Click to edit header</a:t>
            </a:r>
            <a:endParaRPr lang="en-CA"/>
          </a:p>
        </p:txBody>
      </p:sp>
      <p:sp>
        <p:nvSpPr>
          <p:cNvPr id="25" name="Text Placeholder 10">
            <a:extLst>
              <a:ext uri="{FF2B5EF4-FFF2-40B4-BE49-F238E27FC236}">
                <a16:creationId xmlns:a16="http://schemas.microsoft.com/office/drawing/2014/main" id="{71ACC5AF-CECB-4D6C-9E97-9AC089E5B1D1}"/>
              </a:ext>
            </a:extLst>
          </p:cNvPr>
          <p:cNvSpPr>
            <a:spLocks noGrp="1"/>
          </p:cNvSpPr>
          <p:nvPr>
            <p:ph type="body" sz="quarter" idx="22" hasCustomPrompt="1"/>
          </p:nvPr>
        </p:nvSpPr>
        <p:spPr>
          <a:xfrm>
            <a:off x="5978525" y="3820855"/>
            <a:ext cx="1724025" cy="2150294"/>
          </a:xfrm>
          <a:prstGeom prst="rect">
            <a:avLst/>
          </a:prstGeom>
        </p:spPr>
        <p:txBody>
          <a:bodyPr anchor="t" anchorCtr="0">
            <a:normAutofit/>
          </a:bodyPr>
          <a:lstStyle>
            <a:lvl1pPr>
              <a:defRPr sz="1400" b="0">
                <a:solidFill>
                  <a:schemeClr val="tx1"/>
                </a:solidFill>
              </a:defRPr>
            </a:lvl1pPr>
          </a:lstStyle>
          <a:p>
            <a:pPr lvl="0"/>
            <a:r>
              <a:rPr lang="en-US"/>
              <a:t>Click to edit text</a:t>
            </a:r>
            <a:endParaRPr lang="en-CA"/>
          </a:p>
        </p:txBody>
      </p:sp>
      <p:sp>
        <p:nvSpPr>
          <p:cNvPr id="26" name="Text Placeholder 10">
            <a:extLst>
              <a:ext uri="{FF2B5EF4-FFF2-40B4-BE49-F238E27FC236}">
                <a16:creationId xmlns:a16="http://schemas.microsoft.com/office/drawing/2014/main" id="{0DED19F6-36C8-411C-83B8-93BC86EE8566}"/>
              </a:ext>
            </a:extLst>
          </p:cNvPr>
          <p:cNvSpPr>
            <a:spLocks noGrp="1"/>
          </p:cNvSpPr>
          <p:nvPr>
            <p:ph type="body" sz="quarter" idx="23" hasCustomPrompt="1"/>
          </p:nvPr>
        </p:nvSpPr>
        <p:spPr>
          <a:xfrm>
            <a:off x="7922647" y="3151505"/>
            <a:ext cx="1724025" cy="638175"/>
          </a:xfrm>
          <a:prstGeom prst="rect">
            <a:avLst/>
          </a:prstGeom>
        </p:spPr>
        <p:txBody>
          <a:bodyPr anchor="ctr" anchorCtr="0">
            <a:normAutofit/>
          </a:bodyPr>
          <a:lstStyle>
            <a:lvl1pPr>
              <a:defRPr sz="1400" b="1">
                <a:solidFill>
                  <a:srgbClr val="083266"/>
                </a:solidFill>
              </a:defRPr>
            </a:lvl1pPr>
          </a:lstStyle>
          <a:p>
            <a:pPr lvl="0"/>
            <a:r>
              <a:rPr lang="en-US"/>
              <a:t>Click to edit header</a:t>
            </a:r>
            <a:endParaRPr lang="en-CA"/>
          </a:p>
        </p:txBody>
      </p:sp>
      <p:sp>
        <p:nvSpPr>
          <p:cNvPr id="27" name="Text Placeholder 10">
            <a:extLst>
              <a:ext uri="{FF2B5EF4-FFF2-40B4-BE49-F238E27FC236}">
                <a16:creationId xmlns:a16="http://schemas.microsoft.com/office/drawing/2014/main" id="{E56B6824-6EC5-4E2B-A93E-220A2E17599B}"/>
              </a:ext>
            </a:extLst>
          </p:cNvPr>
          <p:cNvSpPr>
            <a:spLocks noGrp="1"/>
          </p:cNvSpPr>
          <p:nvPr>
            <p:ph type="body" sz="quarter" idx="24" hasCustomPrompt="1"/>
          </p:nvPr>
        </p:nvSpPr>
        <p:spPr>
          <a:xfrm>
            <a:off x="7922647" y="3820855"/>
            <a:ext cx="1724025" cy="2150294"/>
          </a:xfrm>
          <a:prstGeom prst="rect">
            <a:avLst/>
          </a:prstGeom>
        </p:spPr>
        <p:txBody>
          <a:bodyPr anchor="t" anchorCtr="0">
            <a:normAutofit/>
          </a:bodyPr>
          <a:lstStyle>
            <a:lvl1pPr>
              <a:defRPr sz="1400" b="0">
                <a:solidFill>
                  <a:schemeClr val="tx1"/>
                </a:solidFill>
              </a:defRPr>
            </a:lvl1pPr>
          </a:lstStyle>
          <a:p>
            <a:pPr lvl="0"/>
            <a:r>
              <a:rPr lang="en-US"/>
              <a:t>Click to edit text</a:t>
            </a:r>
            <a:endParaRPr lang="en-CA"/>
          </a:p>
        </p:txBody>
      </p:sp>
      <p:sp>
        <p:nvSpPr>
          <p:cNvPr id="28" name="Text Placeholder 10">
            <a:extLst>
              <a:ext uri="{FF2B5EF4-FFF2-40B4-BE49-F238E27FC236}">
                <a16:creationId xmlns:a16="http://schemas.microsoft.com/office/drawing/2014/main" id="{8ED1C36C-1E02-47A6-9AC4-C492F8397304}"/>
              </a:ext>
            </a:extLst>
          </p:cNvPr>
          <p:cNvSpPr>
            <a:spLocks noGrp="1"/>
          </p:cNvSpPr>
          <p:nvPr>
            <p:ph type="body" sz="quarter" idx="25" hasCustomPrompt="1"/>
          </p:nvPr>
        </p:nvSpPr>
        <p:spPr>
          <a:xfrm>
            <a:off x="9864577" y="3146710"/>
            <a:ext cx="1724025" cy="638175"/>
          </a:xfrm>
          <a:prstGeom prst="rect">
            <a:avLst/>
          </a:prstGeom>
        </p:spPr>
        <p:txBody>
          <a:bodyPr anchor="ctr" anchorCtr="0">
            <a:normAutofit/>
          </a:bodyPr>
          <a:lstStyle>
            <a:lvl1pPr>
              <a:defRPr sz="1400" b="1">
                <a:solidFill>
                  <a:srgbClr val="083266"/>
                </a:solidFill>
              </a:defRPr>
            </a:lvl1pPr>
          </a:lstStyle>
          <a:p>
            <a:pPr lvl="0"/>
            <a:r>
              <a:rPr lang="en-US"/>
              <a:t>Click to edit header</a:t>
            </a:r>
            <a:endParaRPr lang="en-CA"/>
          </a:p>
        </p:txBody>
      </p:sp>
      <p:sp>
        <p:nvSpPr>
          <p:cNvPr id="29" name="Text Placeholder 10">
            <a:extLst>
              <a:ext uri="{FF2B5EF4-FFF2-40B4-BE49-F238E27FC236}">
                <a16:creationId xmlns:a16="http://schemas.microsoft.com/office/drawing/2014/main" id="{F4B971BD-BA20-49DB-AA41-CD53342C86E1}"/>
              </a:ext>
            </a:extLst>
          </p:cNvPr>
          <p:cNvSpPr>
            <a:spLocks noGrp="1"/>
          </p:cNvSpPr>
          <p:nvPr>
            <p:ph type="body" sz="quarter" idx="26" hasCustomPrompt="1"/>
          </p:nvPr>
        </p:nvSpPr>
        <p:spPr>
          <a:xfrm>
            <a:off x="9864577" y="3816060"/>
            <a:ext cx="1724025" cy="2150294"/>
          </a:xfrm>
          <a:prstGeom prst="rect">
            <a:avLst/>
          </a:prstGeom>
        </p:spPr>
        <p:txBody>
          <a:bodyPr anchor="t" anchorCtr="0">
            <a:normAutofit/>
          </a:bodyPr>
          <a:lstStyle>
            <a:lvl1pPr>
              <a:defRPr sz="1400" b="0">
                <a:solidFill>
                  <a:schemeClr val="tx1"/>
                </a:solidFill>
              </a:defRPr>
            </a:lvl1pPr>
          </a:lstStyle>
          <a:p>
            <a:pPr lvl="0"/>
            <a:r>
              <a:rPr lang="en-US"/>
              <a:t>Click to edit text</a:t>
            </a:r>
            <a:endParaRPr lang="en-CA"/>
          </a:p>
        </p:txBody>
      </p:sp>
      <p:sp>
        <p:nvSpPr>
          <p:cNvPr id="15" name="Rectangle 14">
            <a:extLst>
              <a:ext uri="{FF2B5EF4-FFF2-40B4-BE49-F238E27FC236}">
                <a16:creationId xmlns:a16="http://schemas.microsoft.com/office/drawing/2014/main" id="{479711C1-38E7-4798-9277-B29855229EF9}"/>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9781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Icon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9256-BF4F-A44A-84DF-BFF00BA93B6F}"/>
              </a:ext>
            </a:extLst>
          </p:cNvPr>
          <p:cNvSpPr>
            <a:spLocks noGrp="1"/>
          </p:cNvSpPr>
          <p:nvPr>
            <p:ph type="title" hasCustomPrompt="1"/>
          </p:nvPr>
        </p:nvSpPr>
        <p:spPr>
          <a:xfrm>
            <a:off x="792020" y="365126"/>
            <a:ext cx="6835815" cy="1070568"/>
          </a:xfrm>
          <a:prstGeom prst="rect">
            <a:avLst/>
          </a:prstGeom>
        </p:spPr>
        <p:txBody>
          <a:bodyPr lIns="144000" anchor="b">
            <a:normAutofit/>
          </a:bodyPr>
          <a:lstStyle>
            <a:lvl1pPr marL="0" indent="0">
              <a:defRPr sz="3200" b="1" spc="30" baseline="0">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12" name="Rectangle 11">
            <a:extLst>
              <a:ext uri="{FF2B5EF4-FFF2-40B4-BE49-F238E27FC236}">
                <a16:creationId xmlns:a16="http://schemas.microsoft.com/office/drawing/2014/main" id="{2744103F-601D-2343-93CA-0F6BA97909D9}"/>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BD90D0-9C6C-0F48-A0CD-E4B55C8F7286}"/>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4">
            <a:extLst>
              <a:ext uri="{FF2B5EF4-FFF2-40B4-BE49-F238E27FC236}">
                <a16:creationId xmlns:a16="http://schemas.microsoft.com/office/drawing/2014/main" id="{F506DA0C-1997-4966-9A70-B212D3A9F7EB}"/>
              </a:ext>
            </a:extLst>
          </p:cNvPr>
          <p:cNvSpPr>
            <a:spLocks noGrp="1"/>
          </p:cNvSpPr>
          <p:nvPr>
            <p:ph type="pic" sz="quarter" idx="13" hasCustomPrompt="1"/>
          </p:nvPr>
        </p:nvSpPr>
        <p:spPr>
          <a:xfrm>
            <a:off x="7341221" y="199382"/>
            <a:ext cx="4852024" cy="6459236"/>
          </a:xfrm>
          <a:custGeom>
            <a:avLst/>
            <a:gdLst>
              <a:gd name="connsiteX0" fmla="*/ 0 w 6459240"/>
              <a:gd name="connsiteY0" fmla="*/ 3229620 h 6459240"/>
              <a:gd name="connsiteX1" fmla="*/ 1614810 w 6459240"/>
              <a:gd name="connsiteY1" fmla="*/ 2 h 6459240"/>
              <a:gd name="connsiteX2" fmla="*/ 4844430 w 6459240"/>
              <a:gd name="connsiteY2" fmla="*/ 2 h 6459240"/>
              <a:gd name="connsiteX3" fmla="*/ 6459240 w 6459240"/>
              <a:gd name="connsiteY3" fmla="*/ 3229620 h 6459240"/>
              <a:gd name="connsiteX4" fmla="*/ 4844430 w 6459240"/>
              <a:gd name="connsiteY4" fmla="*/ 6459238 h 6459240"/>
              <a:gd name="connsiteX5" fmla="*/ 1614810 w 6459240"/>
              <a:gd name="connsiteY5" fmla="*/ 6459238 h 6459240"/>
              <a:gd name="connsiteX6" fmla="*/ 0 w 6459240"/>
              <a:gd name="connsiteY6" fmla="*/ 3229620 h 6459240"/>
              <a:gd name="connsiteX0" fmla="*/ 0 w 4844430"/>
              <a:gd name="connsiteY0" fmla="*/ 3229618 h 6459236"/>
              <a:gd name="connsiteX1" fmla="*/ 1614810 w 4844430"/>
              <a:gd name="connsiteY1" fmla="*/ 0 h 6459236"/>
              <a:gd name="connsiteX2" fmla="*/ 4844430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4844430"/>
              <a:gd name="connsiteY0" fmla="*/ 3229618 h 6459236"/>
              <a:gd name="connsiteX1" fmla="*/ 1614810 w 4844430"/>
              <a:gd name="connsiteY1" fmla="*/ 0 h 6459236"/>
              <a:gd name="connsiteX2" fmla="*/ 3505824 w 4844430"/>
              <a:gd name="connsiteY2" fmla="*/ 0 h 6459236"/>
              <a:gd name="connsiteX3" fmla="*/ 4844430 w 4844430"/>
              <a:gd name="connsiteY3" fmla="*/ 6459236 h 6459236"/>
              <a:gd name="connsiteX4" fmla="*/ 1614810 w 4844430"/>
              <a:gd name="connsiteY4" fmla="*/ 6459236 h 6459236"/>
              <a:gd name="connsiteX5" fmla="*/ 0 w 4844430"/>
              <a:gd name="connsiteY5" fmla="*/ 3229618 h 6459236"/>
              <a:gd name="connsiteX0" fmla="*/ 0 w 3505824"/>
              <a:gd name="connsiteY0" fmla="*/ 3229618 h 6459236"/>
              <a:gd name="connsiteX1" fmla="*/ 1614810 w 3505824"/>
              <a:gd name="connsiteY1" fmla="*/ 0 h 6459236"/>
              <a:gd name="connsiteX2" fmla="*/ 3505824 w 3505824"/>
              <a:gd name="connsiteY2" fmla="*/ 0 h 6459236"/>
              <a:gd name="connsiteX3" fmla="*/ 3496397 w 3505824"/>
              <a:gd name="connsiteY3" fmla="*/ 6449809 h 6459236"/>
              <a:gd name="connsiteX4" fmla="*/ 1614810 w 3505824"/>
              <a:gd name="connsiteY4" fmla="*/ 6459236 h 6459236"/>
              <a:gd name="connsiteX5" fmla="*/ 0 w 3505824"/>
              <a:gd name="connsiteY5" fmla="*/ 3229618 h 6459236"/>
              <a:gd name="connsiteX0" fmla="*/ 0 w 4836784"/>
              <a:gd name="connsiteY0" fmla="*/ 3229618 h 6459236"/>
              <a:gd name="connsiteX1" fmla="*/ 1614810 w 4836784"/>
              <a:gd name="connsiteY1" fmla="*/ 0 h 6459236"/>
              <a:gd name="connsiteX2" fmla="*/ 4836784 w 4836784"/>
              <a:gd name="connsiteY2" fmla="*/ 0 h 6459236"/>
              <a:gd name="connsiteX3" fmla="*/ 3496397 w 4836784"/>
              <a:gd name="connsiteY3" fmla="*/ 6449809 h 6459236"/>
              <a:gd name="connsiteX4" fmla="*/ 1614810 w 4836784"/>
              <a:gd name="connsiteY4" fmla="*/ 6459236 h 6459236"/>
              <a:gd name="connsiteX5" fmla="*/ 0 w 4836784"/>
              <a:gd name="connsiteY5" fmla="*/ 3229618 h 6459236"/>
              <a:gd name="connsiteX0" fmla="*/ 0 w 4848062"/>
              <a:gd name="connsiteY0" fmla="*/ 3229618 h 6459236"/>
              <a:gd name="connsiteX1" fmla="*/ 1614810 w 4848062"/>
              <a:gd name="connsiteY1" fmla="*/ 0 h 6459236"/>
              <a:gd name="connsiteX2" fmla="*/ 4836784 w 4848062"/>
              <a:gd name="connsiteY2" fmla="*/ 0 h 6459236"/>
              <a:gd name="connsiteX3" fmla="*/ 4847677 w 4848062"/>
              <a:gd name="connsiteY3" fmla="*/ 6449809 h 6459236"/>
              <a:gd name="connsiteX4" fmla="*/ 1614810 w 4848062"/>
              <a:gd name="connsiteY4" fmla="*/ 6459236 h 6459236"/>
              <a:gd name="connsiteX5" fmla="*/ 0 w 4848062"/>
              <a:gd name="connsiteY5" fmla="*/ 3229618 h 6459236"/>
              <a:gd name="connsiteX0" fmla="*/ 0 w 4852024"/>
              <a:gd name="connsiteY0" fmla="*/ 3229618 h 6459236"/>
              <a:gd name="connsiteX1" fmla="*/ 1614810 w 4852024"/>
              <a:gd name="connsiteY1" fmla="*/ 0 h 6459236"/>
              <a:gd name="connsiteX2" fmla="*/ 4852024 w 4852024"/>
              <a:gd name="connsiteY2" fmla="*/ 2540 h 6459236"/>
              <a:gd name="connsiteX3" fmla="*/ 4847677 w 4852024"/>
              <a:gd name="connsiteY3" fmla="*/ 6449809 h 6459236"/>
              <a:gd name="connsiteX4" fmla="*/ 1614810 w 4852024"/>
              <a:gd name="connsiteY4" fmla="*/ 6459236 h 6459236"/>
              <a:gd name="connsiteX5" fmla="*/ 0 w 4852024"/>
              <a:gd name="connsiteY5" fmla="*/ 3229618 h 6459236"/>
              <a:gd name="connsiteX0" fmla="*/ 0 w 4852024"/>
              <a:gd name="connsiteY0" fmla="*/ 3229618 h 6459236"/>
              <a:gd name="connsiteX1" fmla="*/ 1614810 w 4852024"/>
              <a:gd name="connsiteY1" fmla="*/ 0 h 6459236"/>
              <a:gd name="connsiteX2" fmla="*/ 4852024 w 4852024"/>
              <a:gd name="connsiteY2" fmla="*/ 2540 h 6459236"/>
              <a:gd name="connsiteX3" fmla="*/ 4847677 w 4852024"/>
              <a:gd name="connsiteY3" fmla="*/ 6457429 h 6459236"/>
              <a:gd name="connsiteX4" fmla="*/ 1614810 w 4852024"/>
              <a:gd name="connsiteY4" fmla="*/ 6459236 h 6459236"/>
              <a:gd name="connsiteX5" fmla="*/ 0 w 4852024"/>
              <a:gd name="connsiteY5" fmla="*/ 3229618 h 645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2024" h="6459236">
                <a:moveTo>
                  <a:pt x="0" y="3229618"/>
                </a:moveTo>
                <a:lnTo>
                  <a:pt x="1614810" y="0"/>
                </a:lnTo>
                <a:lnTo>
                  <a:pt x="4852024" y="2540"/>
                </a:lnTo>
                <a:cubicBezTo>
                  <a:pt x="4848882" y="2152476"/>
                  <a:pt x="4850819" y="4307493"/>
                  <a:pt x="4847677" y="6457429"/>
                </a:cubicBezTo>
                <a:lnTo>
                  <a:pt x="1614810" y="6459236"/>
                </a:lnTo>
                <a:lnTo>
                  <a:pt x="0" y="3229618"/>
                </a:lnTo>
                <a:close/>
              </a:path>
            </a:pathLst>
          </a:custGeom>
        </p:spPr>
        <p:txBody>
          <a:bodyPr/>
          <a:lstStyle>
            <a:lvl1pPr>
              <a:defRPr/>
            </a:lvl1pPr>
          </a:lstStyle>
          <a:p>
            <a:r>
              <a:rPr lang="en-US"/>
              <a:t>Click icon to add picture </a:t>
            </a:r>
            <a:endParaRPr lang="en-CA"/>
          </a:p>
        </p:txBody>
      </p:sp>
      <p:sp>
        <p:nvSpPr>
          <p:cNvPr id="19" name="Text Placeholder 9">
            <a:extLst>
              <a:ext uri="{FF2B5EF4-FFF2-40B4-BE49-F238E27FC236}">
                <a16:creationId xmlns:a16="http://schemas.microsoft.com/office/drawing/2014/main" id="{2F2238F6-8ABF-46D9-85D5-F9B92FE92777}"/>
              </a:ext>
            </a:extLst>
          </p:cNvPr>
          <p:cNvSpPr>
            <a:spLocks noGrp="1"/>
          </p:cNvSpPr>
          <p:nvPr>
            <p:ph type="body" sz="quarter" idx="10" hasCustomPrompt="1"/>
          </p:nvPr>
        </p:nvSpPr>
        <p:spPr>
          <a:xfrm>
            <a:off x="838200" y="1662166"/>
            <a:ext cx="6263953" cy="777875"/>
          </a:xfrm>
          <a:prstGeom prst="rect">
            <a:avLst/>
          </a:prstGeom>
        </p:spPr>
        <p:txBody>
          <a:bodyPr anchor="ctr">
            <a:normAutofit/>
          </a:bodyPr>
          <a:lstStyle>
            <a:lvl1pPr marL="0" indent="0">
              <a:buNone/>
              <a:defRPr sz="2000" b="1">
                <a:solidFill>
                  <a:srgbClr val="F7B43C"/>
                </a:solidFill>
                <a:latin typeface="Arial" panose="020B0604020202020204" pitchFamily="34" charset="0"/>
                <a:cs typeface="Arial" panose="020B0604020202020204" pitchFamily="34" charset="0"/>
              </a:defRPr>
            </a:lvl1pPr>
            <a:lvl2pPr marL="457200" indent="0">
              <a:buNone/>
              <a:defRPr/>
            </a:lvl2pPr>
          </a:lstStyle>
          <a:p>
            <a:pPr lvl="0"/>
            <a:r>
              <a:rPr lang="en-US"/>
              <a:t>Click to edit subtitle</a:t>
            </a:r>
          </a:p>
        </p:txBody>
      </p:sp>
      <p:sp>
        <p:nvSpPr>
          <p:cNvPr id="6" name="Text Placeholder 5">
            <a:extLst>
              <a:ext uri="{FF2B5EF4-FFF2-40B4-BE49-F238E27FC236}">
                <a16:creationId xmlns:a16="http://schemas.microsoft.com/office/drawing/2014/main" id="{7CE3C9E7-E5E1-4420-B818-558627D9886D}"/>
              </a:ext>
            </a:extLst>
          </p:cNvPr>
          <p:cNvSpPr>
            <a:spLocks noGrp="1"/>
          </p:cNvSpPr>
          <p:nvPr>
            <p:ph type="body" sz="quarter" idx="20" hasCustomPrompt="1"/>
          </p:nvPr>
        </p:nvSpPr>
        <p:spPr>
          <a:xfrm>
            <a:off x="2195189" y="2762860"/>
            <a:ext cx="4906964" cy="893280"/>
          </a:xfrm>
          <a:prstGeom prst="rect">
            <a:avLst/>
          </a:prstGeom>
        </p:spPr>
        <p:txBody>
          <a:bodyPr anchor="ctr" anchorCtr="0">
            <a:normAutofit/>
          </a:bodyPr>
          <a:lstStyle>
            <a:lvl1pPr>
              <a:defRPr sz="1600"/>
            </a:lvl1pPr>
          </a:lstStyle>
          <a:p>
            <a:pPr lvl="0"/>
            <a:r>
              <a:rPr lang="en-US"/>
              <a:t>Click to add text</a:t>
            </a:r>
            <a:endParaRPr lang="en-CA"/>
          </a:p>
        </p:txBody>
      </p:sp>
      <p:sp>
        <p:nvSpPr>
          <p:cNvPr id="20" name="Text Placeholder 5">
            <a:extLst>
              <a:ext uri="{FF2B5EF4-FFF2-40B4-BE49-F238E27FC236}">
                <a16:creationId xmlns:a16="http://schemas.microsoft.com/office/drawing/2014/main" id="{53FDC579-7EB3-4FE1-B5D0-8D6EBC6F15F2}"/>
              </a:ext>
            </a:extLst>
          </p:cNvPr>
          <p:cNvSpPr>
            <a:spLocks noGrp="1"/>
          </p:cNvSpPr>
          <p:nvPr>
            <p:ph type="body" sz="quarter" idx="21" hasCustomPrompt="1"/>
          </p:nvPr>
        </p:nvSpPr>
        <p:spPr>
          <a:xfrm>
            <a:off x="2195189" y="3922531"/>
            <a:ext cx="4906964" cy="893280"/>
          </a:xfrm>
          <a:prstGeom prst="rect">
            <a:avLst/>
          </a:prstGeom>
        </p:spPr>
        <p:txBody>
          <a:bodyPr anchor="ctr" anchorCtr="0">
            <a:normAutofit/>
          </a:bodyPr>
          <a:lstStyle>
            <a:lvl1pPr>
              <a:defRPr sz="1600"/>
            </a:lvl1pPr>
          </a:lstStyle>
          <a:p>
            <a:pPr lvl="0"/>
            <a:r>
              <a:rPr lang="en-US"/>
              <a:t>Click to add text</a:t>
            </a:r>
            <a:endParaRPr lang="en-CA"/>
          </a:p>
        </p:txBody>
      </p:sp>
      <p:sp>
        <p:nvSpPr>
          <p:cNvPr id="21" name="Text Placeholder 5">
            <a:extLst>
              <a:ext uri="{FF2B5EF4-FFF2-40B4-BE49-F238E27FC236}">
                <a16:creationId xmlns:a16="http://schemas.microsoft.com/office/drawing/2014/main" id="{9DBBA3C2-A536-425F-A71F-8EED4ED9352E}"/>
              </a:ext>
            </a:extLst>
          </p:cNvPr>
          <p:cNvSpPr>
            <a:spLocks noGrp="1"/>
          </p:cNvSpPr>
          <p:nvPr>
            <p:ph type="body" sz="quarter" idx="22" hasCustomPrompt="1"/>
          </p:nvPr>
        </p:nvSpPr>
        <p:spPr>
          <a:xfrm>
            <a:off x="2195189" y="5095280"/>
            <a:ext cx="4906964" cy="893281"/>
          </a:xfrm>
          <a:prstGeom prst="rect">
            <a:avLst/>
          </a:prstGeom>
        </p:spPr>
        <p:txBody>
          <a:bodyPr anchor="ctr" anchorCtr="0">
            <a:normAutofit/>
          </a:bodyPr>
          <a:lstStyle>
            <a:lvl1pPr>
              <a:defRPr sz="1600"/>
            </a:lvl1pPr>
          </a:lstStyle>
          <a:p>
            <a:pPr lvl="0"/>
            <a:r>
              <a:rPr lang="en-US"/>
              <a:t>Click to add text</a:t>
            </a:r>
            <a:endParaRPr lang="en-CA"/>
          </a:p>
        </p:txBody>
      </p:sp>
      <p:sp>
        <p:nvSpPr>
          <p:cNvPr id="22" name="Content Placeholder 21">
            <a:extLst>
              <a:ext uri="{FF2B5EF4-FFF2-40B4-BE49-F238E27FC236}">
                <a16:creationId xmlns:a16="http://schemas.microsoft.com/office/drawing/2014/main" id="{FC21FBEF-927B-4EC2-B9C2-E1A8BEE202E1}"/>
              </a:ext>
            </a:extLst>
          </p:cNvPr>
          <p:cNvSpPr>
            <a:spLocks noGrp="1"/>
          </p:cNvSpPr>
          <p:nvPr>
            <p:ph sz="quarter" idx="23" hasCustomPrompt="1"/>
          </p:nvPr>
        </p:nvSpPr>
        <p:spPr>
          <a:xfrm>
            <a:off x="838200" y="2653887"/>
            <a:ext cx="1117922" cy="1109721"/>
          </a:xfrm>
          <a:prstGeom prst="rect">
            <a:avLst/>
          </a:prstGeom>
        </p:spPr>
        <p:txBody>
          <a:bodyPr>
            <a:noAutofit/>
          </a:bodyPr>
          <a:lstStyle>
            <a:lvl1pPr>
              <a:defRPr sz="14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
        <p:nvSpPr>
          <p:cNvPr id="25" name="Content Placeholder 21">
            <a:extLst>
              <a:ext uri="{FF2B5EF4-FFF2-40B4-BE49-F238E27FC236}">
                <a16:creationId xmlns:a16="http://schemas.microsoft.com/office/drawing/2014/main" id="{2DF15073-E0AB-4AAA-B215-3FD6480CDFB3}"/>
              </a:ext>
            </a:extLst>
          </p:cNvPr>
          <p:cNvSpPr>
            <a:spLocks noGrp="1"/>
          </p:cNvSpPr>
          <p:nvPr>
            <p:ph sz="quarter" idx="24" hasCustomPrompt="1"/>
          </p:nvPr>
        </p:nvSpPr>
        <p:spPr>
          <a:xfrm>
            <a:off x="838200" y="3814311"/>
            <a:ext cx="1117922" cy="1109721"/>
          </a:xfrm>
          <a:prstGeom prst="rect">
            <a:avLst/>
          </a:prstGeom>
        </p:spPr>
        <p:txBody>
          <a:bodyPr/>
          <a:lstStyle>
            <a:lvl1pPr>
              <a:defRPr sz="14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
        <p:nvSpPr>
          <p:cNvPr id="26" name="Content Placeholder 21">
            <a:extLst>
              <a:ext uri="{FF2B5EF4-FFF2-40B4-BE49-F238E27FC236}">
                <a16:creationId xmlns:a16="http://schemas.microsoft.com/office/drawing/2014/main" id="{BC97CAF3-7788-4E46-A284-C0E778C26350}"/>
              </a:ext>
            </a:extLst>
          </p:cNvPr>
          <p:cNvSpPr>
            <a:spLocks noGrp="1"/>
          </p:cNvSpPr>
          <p:nvPr>
            <p:ph sz="quarter" idx="25" hasCustomPrompt="1"/>
          </p:nvPr>
        </p:nvSpPr>
        <p:spPr>
          <a:xfrm>
            <a:off x="838200" y="4987061"/>
            <a:ext cx="1117922" cy="1109721"/>
          </a:xfrm>
          <a:prstGeom prst="rect">
            <a:avLst/>
          </a:prstGeom>
        </p:spPr>
        <p:txBody>
          <a:bodyPr>
            <a:noAutofit/>
          </a:bodyPr>
          <a:lstStyle>
            <a:lvl1pPr>
              <a:defRPr sz="14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Tree>
    <p:extLst>
      <p:ext uri="{BB962C8B-B14F-4D97-AF65-F5344CB8AC3E}">
        <p14:creationId xmlns:p14="http://schemas.microsoft.com/office/powerpoint/2010/main" val="1755629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Icon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F2DC-B8F3-304C-8D53-210500A2B8F8}"/>
              </a:ext>
            </a:extLst>
          </p:cNvPr>
          <p:cNvSpPr>
            <a:spLocks noGrp="1"/>
          </p:cNvSpPr>
          <p:nvPr>
            <p:ph type="title" hasCustomPrompt="1"/>
          </p:nvPr>
        </p:nvSpPr>
        <p:spPr>
          <a:xfrm>
            <a:off x="5101237" y="744111"/>
            <a:ext cx="6397774" cy="728475"/>
          </a:xfrm>
          <a:prstGeom prst="rect">
            <a:avLst/>
          </a:prstGeom>
        </p:spPr>
        <p:txBody>
          <a:bodyPr anchor="ctr" anchorCtr="0"/>
          <a:lstStyle>
            <a:lvl1pPr>
              <a:lnSpc>
                <a:spcPct val="110000"/>
              </a:lnSpc>
              <a:spcAft>
                <a:spcPts val="600"/>
              </a:spcAft>
              <a:defRPr sz="3200" b="1">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3" name="Picture Placeholder 2">
            <a:extLst>
              <a:ext uri="{FF2B5EF4-FFF2-40B4-BE49-F238E27FC236}">
                <a16:creationId xmlns:a16="http://schemas.microsoft.com/office/drawing/2014/main" id="{9FF08AC2-6B17-C149-9BCC-717A20061FC0}"/>
              </a:ext>
            </a:extLst>
          </p:cNvPr>
          <p:cNvSpPr>
            <a:spLocks noGrp="1"/>
          </p:cNvSpPr>
          <p:nvPr>
            <p:ph type="pic" idx="1"/>
          </p:nvPr>
        </p:nvSpPr>
        <p:spPr>
          <a:xfrm>
            <a:off x="0" y="199380"/>
            <a:ext cx="4416725" cy="6459240"/>
          </a:xfrm>
          <a:prstGeom prst="rect">
            <a:avLst/>
          </a:prstGeom>
        </p:spPr>
        <p:txBody>
          <a:bodyPr>
            <a:normAutofit/>
          </a:bodyPr>
          <a:lstStyle>
            <a:lvl1pPr marL="0" indent="0" algn="ctr">
              <a:buNone/>
              <a:defRPr sz="18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319662D-C69C-EE44-8FBD-EF5547739AF9}"/>
              </a:ext>
            </a:extLst>
          </p:cNvPr>
          <p:cNvSpPr>
            <a:spLocks noGrp="1"/>
          </p:cNvSpPr>
          <p:nvPr>
            <p:ph type="body" sz="half" idx="2" hasCustomPrompt="1"/>
          </p:nvPr>
        </p:nvSpPr>
        <p:spPr>
          <a:xfrm>
            <a:off x="5101238" y="1966894"/>
            <a:ext cx="2572778" cy="4040368"/>
          </a:xfrm>
          <a:prstGeom prst="rect">
            <a:avLst/>
          </a:prstGeom>
        </p:spPr>
        <p:txBody>
          <a:bodyPr>
            <a:normAutofit/>
          </a:bodyPr>
          <a:lstStyle>
            <a:lvl1pPr marL="0" indent="0">
              <a:lnSpc>
                <a:spcPct val="108000"/>
              </a:lnSpc>
              <a:spcBef>
                <a:spcPts val="0"/>
              </a:spcBef>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sp>
        <p:nvSpPr>
          <p:cNvPr id="7" name="Rectangle 6">
            <a:extLst>
              <a:ext uri="{FF2B5EF4-FFF2-40B4-BE49-F238E27FC236}">
                <a16:creationId xmlns:a16="http://schemas.microsoft.com/office/drawing/2014/main" id="{FD4DA1D9-1DB2-2949-BB45-34CC0E2CC236}"/>
              </a:ext>
            </a:extLst>
          </p:cNvPr>
          <p:cNvSpPr/>
          <p:nvPr userDrawn="1"/>
        </p:nvSpPr>
        <p:spPr>
          <a:xfrm>
            <a:off x="0" y="0"/>
            <a:ext cx="12192000"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572C91-CDC9-134F-84AA-E51DFECEF283}"/>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7032E762-AA89-4CE8-9C06-8072AB35735F}"/>
              </a:ext>
            </a:extLst>
          </p:cNvPr>
          <p:cNvSpPr>
            <a:spLocks noGrp="1"/>
          </p:cNvSpPr>
          <p:nvPr>
            <p:ph sz="quarter" idx="20" hasCustomPrompt="1"/>
          </p:nvPr>
        </p:nvSpPr>
        <p:spPr>
          <a:xfrm>
            <a:off x="7916956" y="2127162"/>
            <a:ext cx="1081792" cy="1123529"/>
          </a:xfrm>
          <a:prstGeom prst="rect">
            <a:avLst/>
          </a:prstGeom>
        </p:spPr>
        <p:txBody>
          <a:bodyPr/>
          <a:lstStyle>
            <a:lvl1pPr>
              <a:defRPr sz="12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
        <p:nvSpPr>
          <p:cNvPr id="15" name="Content Placeholder 5">
            <a:extLst>
              <a:ext uri="{FF2B5EF4-FFF2-40B4-BE49-F238E27FC236}">
                <a16:creationId xmlns:a16="http://schemas.microsoft.com/office/drawing/2014/main" id="{371C138B-07EC-4EDC-B99B-ED3B51DD0B17}"/>
              </a:ext>
            </a:extLst>
          </p:cNvPr>
          <p:cNvSpPr>
            <a:spLocks noGrp="1"/>
          </p:cNvSpPr>
          <p:nvPr>
            <p:ph sz="quarter" idx="21" hasCustomPrompt="1"/>
          </p:nvPr>
        </p:nvSpPr>
        <p:spPr>
          <a:xfrm>
            <a:off x="7916956" y="3410942"/>
            <a:ext cx="1081792" cy="1123529"/>
          </a:xfrm>
          <a:prstGeom prst="rect">
            <a:avLst/>
          </a:prstGeom>
        </p:spPr>
        <p:txBody>
          <a:bodyPr>
            <a:noAutofit/>
          </a:bodyPr>
          <a:lstStyle>
            <a:lvl1pPr>
              <a:defRPr sz="12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
        <p:nvSpPr>
          <p:cNvPr id="16" name="Content Placeholder 5">
            <a:extLst>
              <a:ext uri="{FF2B5EF4-FFF2-40B4-BE49-F238E27FC236}">
                <a16:creationId xmlns:a16="http://schemas.microsoft.com/office/drawing/2014/main" id="{5E488115-E683-41FE-8E8B-F74C09E4DBA8}"/>
              </a:ext>
            </a:extLst>
          </p:cNvPr>
          <p:cNvSpPr>
            <a:spLocks noGrp="1"/>
          </p:cNvSpPr>
          <p:nvPr>
            <p:ph sz="quarter" idx="22" hasCustomPrompt="1"/>
          </p:nvPr>
        </p:nvSpPr>
        <p:spPr>
          <a:xfrm>
            <a:off x="7916956" y="4694722"/>
            <a:ext cx="1081792" cy="1123529"/>
          </a:xfrm>
          <a:prstGeom prst="rect">
            <a:avLst/>
          </a:prstGeom>
        </p:spPr>
        <p:txBody>
          <a:bodyPr>
            <a:noAutofit/>
          </a:bodyPr>
          <a:lstStyle>
            <a:lvl1pPr>
              <a:defRPr sz="1200"/>
            </a:lvl1pPr>
          </a:lstStyle>
          <a:p>
            <a:pPr marL="0" marR="0" lvl="0" indent="0" algn="l" defTabSz="914400" rtl="0" eaLnBrk="1" fontAlgn="auto" latinLnBrk="0" hangingPunct="1">
              <a:lnSpc>
                <a:spcPct val="108000"/>
              </a:lnSpc>
              <a:spcBef>
                <a:spcPts val="0"/>
              </a:spcBef>
              <a:spcAft>
                <a:spcPts val="1000"/>
              </a:spcAft>
              <a:buClrTx/>
              <a:buSzTx/>
              <a:buFont typeface="Arial" panose="020B0604020202020204" pitchFamily="34" charset="0"/>
              <a:buNone/>
              <a:tabLst/>
              <a:defRPr/>
            </a:pPr>
            <a:r>
              <a:rPr lang="en-US"/>
              <a:t>Click “stock images” then “icons”</a:t>
            </a:r>
            <a:endParaRPr lang="en-CA"/>
          </a:p>
        </p:txBody>
      </p:sp>
      <p:sp>
        <p:nvSpPr>
          <p:cNvPr id="18" name="Text Placeholder 17">
            <a:extLst>
              <a:ext uri="{FF2B5EF4-FFF2-40B4-BE49-F238E27FC236}">
                <a16:creationId xmlns:a16="http://schemas.microsoft.com/office/drawing/2014/main" id="{ED563729-1328-4F64-B9D4-1A39C455C795}"/>
              </a:ext>
            </a:extLst>
          </p:cNvPr>
          <p:cNvSpPr>
            <a:spLocks noGrp="1"/>
          </p:cNvSpPr>
          <p:nvPr>
            <p:ph type="body" sz="quarter" idx="23" hasCustomPrompt="1"/>
          </p:nvPr>
        </p:nvSpPr>
        <p:spPr>
          <a:xfrm>
            <a:off x="9144000" y="2127250"/>
            <a:ext cx="2354263" cy="1123950"/>
          </a:xfrm>
          <a:prstGeom prst="rect">
            <a:avLst/>
          </a:prstGeom>
        </p:spPr>
        <p:txBody>
          <a:bodyPr anchor="ctr" anchorCtr="0">
            <a:normAutofit/>
          </a:bodyPr>
          <a:lstStyle>
            <a:lvl1pPr>
              <a:defRPr sz="1600"/>
            </a:lvl1pPr>
          </a:lstStyle>
          <a:p>
            <a:pPr lvl="0"/>
            <a:r>
              <a:rPr lang="en-US"/>
              <a:t>Click to edit text</a:t>
            </a:r>
            <a:endParaRPr lang="en-CA"/>
          </a:p>
        </p:txBody>
      </p:sp>
      <p:sp>
        <p:nvSpPr>
          <p:cNvPr id="20" name="Text Placeholder 17">
            <a:extLst>
              <a:ext uri="{FF2B5EF4-FFF2-40B4-BE49-F238E27FC236}">
                <a16:creationId xmlns:a16="http://schemas.microsoft.com/office/drawing/2014/main" id="{E049D8A0-CC9C-4572-8397-E2B2780FC4A3}"/>
              </a:ext>
            </a:extLst>
          </p:cNvPr>
          <p:cNvSpPr>
            <a:spLocks noGrp="1"/>
          </p:cNvSpPr>
          <p:nvPr>
            <p:ph type="body" sz="quarter" idx="24" hasCustomPrompt="1"/>
          </p:nvPr>
        </p:nvSpPr>
        <p:spPr>
          <a:xfrm>
            <a:off x="9144748" y="3403600"/>
            <a:ext cx="2354263" cy="1123950"/>
          </a:xfrm>
          <a:prstGeom prst="rect">
            <a:avLst/>
          </a:prstGeom>
        </p:spPr>
        <p:txBody>
          <a:bodyPr anchor="ctr" anchorCtr="0">
            <a:normAutofit/>
          </a:bodyPr>
          <a:lstStyle>
            <a:lvl1pPr>
              <a:defRPr sz="1600"/>
            </a:lvl1pPr>
          </a:lstStyle>
          <a:p>
            <a:pPr lvl="0"/>
            <a:r>
              <a:rPr lang="en-US"/>
              <a:t>Click to edit text</a:t>
            </a:r>
            <a:endParaRPr lang="en-CA"/>
          </a:p>
        </p:txBody>
      </p:sp>
      <p:sp>
        <p:nvSpPr>
          <p:cNvPr id="21" name="Text Placeholder 17">
            <a:extLst>
              <a:ext uri="{FF2B5EF4-FFF2-40B4-BE49-F238E27FC236}">
                <a16:creationId xmlns:a16="http://schemas.microsoft.com/office/drawing/2014/main" id="{11236D3B-AF99-499E-B940-7A40898C9E80}"/>
              </a:ext>
            </a:extLst>
          </p:cNvPr>
          <p:cNvSpPr>
            <a:spLocks noGrp="1"/>
          </p:cNvSpPr>
          <p:nvPr>
            <p:ph type="body" sz="quarter" idx="25" hasCustomPrompt="1"/>
          </p:nvPr>
        </p:nvSpPr>
        <p:spPr>
          <a:xfrm>
            <a:off x="9144748" y="4694301"/>
            <a:ext cx="2354263" cy="1123950"/>
          </a:xfrm>
          <a:prstGeom prst="rect">
            <a:avLst/>
          </a:prstGeom>
        </p:spPr>
        <p:txBody>
          <a:bodyPr anchor="ctr" anchorCtr="0">
            <a:normAutofit/>
          </a:bodyPr>
          <a:lstStyle>
            <a:lvl1pPr>
              <a:defRPr sz="1600"/>
            </a:lvl1pPr>
          </a:lstStyle>
          <a:p>
            <a:pPr lvl="0"/>
            <a:r>
              <a:rPr lang="en-US"/>
              <a:t>Click to edit text</a:t>
            </a:r>
            <a:endParaRPr lang="en-CA"/>
          </a:p>
        </p:txBody>
      </p:sp>
    </p:spTree>
    <p:extLst>
      <p:ext uri="{BB962C8B-B14F-4D97-AF65-F5344CB8AC3E}">
        <p14:creationId xmlns:p14="http://schemas.microsoft.com/office/powerpoint/2010/main" val="2636201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240B7-244F-3045-BB02-7B305DEA6192}"/>
              </a:ext>
            </a:extLst>
          </p:cNvPr>
          <p:cNvSpPr>
            <a:spLocks noGrp="1"/>
          </p:cNvSpPr>
          <p:nvPr>
            <p:ph type="title" hasCustomPrompt="1"/>
          </p:nvPr>
        </p:nvSpPr>
        <p:spPr>
          <a:xfrm>
            <a:off x="839788" y="365126"/>
            <a:ext cx="10515600" cy="1064180"/>
          </a:xfrm>
          <a:prstGeom prst="rect">
            <a:avLst/>
          </a:prstGeom>
        </p:spPr>
        <p:txBody>
          <a:bodyPr anchor="b">
            <a:normAutofit/>
          </a:bodyPr>
          <a:lstStyle>
            <a:lvl1pPr>
              <a:defRPr sz="3200" b="1">
                <a:solidFill>
                  <a:srgbClr val="083266"/>
                </a:solidFill>
                <a:latin typeface="Arial" panose="020B0604020202020204" pitchFamily="34" charset="0"/>
                <a:cs typeface="Arial" panose="020B0604020202020204" pitchFamily="34" charset="0"/>
              </a:defRPr>
            </a:lvl1pPr>
          </a:lstStyle>
          <a:p>
            <a:r>
              <a:rPr lang="en-US"/>
              <a:t>Click to edit title</a:t>
            </a:r>
          </a:p>
        </p:txBody>
      </p:sp>
      <p:sp>
        <p:nvSpPr>
          <p:cNvPr id="11" name="Chart Placeholder 10">
            <a:extLst>
              <a:ext uri="{FF2B5EF4-FFF2-40B4-BE49-F238E27FC236}">
                <a16:creationId xmlns:a16="http://schemas.microsoft.com/office/drawing/2014/main" id="{7694576A-1867-104C-8717-A6930360F517}"/>
              </a:ext>
            </a:extLst>
          </p:cNvPr>
          <p:cNvSpPr>
            <a:spLocks noGrp="1"/>
          </p:cNvSpPr>
          <p:nvPr>
            <p:ph type="chart" sz="quarter" idx="10"/>
          </p:nvPr>
        </p:nvSpPr>
        <p:spPr>
          <a:xfrm>
            <a:off x="6746875" y="1863524"/>
            <a:ext cx="4608513" cy="4326139"/>
          </a:xfrm>
          <a:prstGeom prst="rect">
            <a:avLst/>
          </a:prstGeom>
        </p:spPr>
        <p:txBody>
          <a:bodyPr>
            <a:normAutofit/>
          </a:bodyPr>
          <a:lstStyle>
            <a:lvl1pPr marL="0" indent="0" algn="ctr">
              <a:buNone/>
              <a:defRPr sz="1800">
                <a:latin typeface="Arial" panose="020B0604020202020204" pitchFamily="34" charset="0"/>
                <a:cs typeface="Arial" panose="020B0604020202020204" pitchFamily="34" charset="0"/>
              </a:defRPr>
            </a:lvl1pPr>
          </a:lstStyle>
          <a:p>
            <a:r>
              <a:rPr lang="en-US"/>
              <a:t>Click icon to add chart</a:t>
            </a:r>
          </a:p>
        </p:txBody>
      </p:sp>
      <p:sp>
        <p:nvSpPr>
          <p:cNvPr id="12" name="Rectangle 11">
            <a:extLst>
              <a:ext uri="{FF2B5EF4-FFF2-40B4-BE49-F238E27FC236}">
                <a16:creationId xmlns:a16="http://schemas.microsoft.com/office/drawing/2014/main" id="{F43514A6-B268-5D44-A473-064E02C5C08A}"/>
              </a:ext>
            </a:extLst>
          </p:cNvPr>
          <p:cNvSpPr/>
          <p:nvPr userDrawn="1"/>
        </p:nvSpPr>
        <p:spPr>
          <a:xfrm>
            <a:off x="-2654" y="0"/>
            <a:ext cx="12194654" cy="19938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171F72-A667-6544-8C31-66F0E41C6E52}"/>
              </a:ext>
            </a:extLst>
          </p:cNvPr>
          <p:cNvSpPr/>
          <p:nvPr userDrawn="1"/>
        </p:nvSpPr>
        <p:spPr>
          <a:xfrm>
            <a:off x="0" y="6658620"/>
            <a:ext cx="12192000" cy="199380"/>
          </a:xfrm>
          <a:prstGeom prst="rect">
            <a:avLst/>
          </a:prstGeom>
          <a:solidFill>
            <a:srgbClr val="F7B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A5AF212D-5D0C-4322-A20C-CF7B9F5AB3D7}"/>
              </a:ext>
            </a:extLst>
          </p:cNvPr>
          <p:cNvSpPr>
            <a:spLocks noGrp="1"/>
          </p:cNvSpPr>
          <p:nvPr>
            <p:ph type="body" sz="quarter" idx="11" hasCustomPrompt="1"/>
          </p:nvPr>
        </p:nvSpPr>
        <p:spPr>
          <a:xfrm>
            <a:off x="836612" y="1863524"/>
            <a:ext cx="5587337" cy="4326139"/>
          </a:xfrm>
          <a:prstGeom prst="rect">
            <a:avLst/>
          </a:prstGeo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075694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43514A6-B268-5D44-A473-064E02C5C08A}"/>
              </a:ext>
            </a:extLst>
          </p:cNvPr>
          <p:cNvSpPr/>
          <p:nvPr userDrawn="1"/>
        </p:nvSpPr>
        <p:spPr>
          <a:xfrm>
            <a:off x="0" y="0"/>
            <a:ext cx="6096000" cy="6858000"/>
          </a:xfrm>
          <a:prstGeom prst="rect">
            <a:avLst/>
          </a:prstGeom>
          <a:solidFill>
            <a:srgbClr val="08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E240B7-244F-3045-BB02-7B305DEA6192}"/>
              </a:ext>
            </a:extLst>
          </p:cNvPr>
          <p:cNvSpPr>
            <a:spLocks noGrp="1"/>
          </p:cNvSpPr>
          <p:nvPr>
            <p:ph type="title" hasCustomPrompt="1"/>
          </p:nvPr>
        </p:nvSpPr>
        <p:spPr>
          <a:xfrm>
            <a:off x="839789" y="769936"/>
            <a:ext cx="4412933" cy="1064180"/>
          </a:xfrm>
          <a:prstGeom prst="rect">
            <a:avLst/>
          </a:prstGeom>
        </p:spPr>
        <p:txBody>
          <a:bodyPr anchor="t">
            <a:norm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title</a:t>
            </a:r>
          </a:p>
        </p:txBody>
      </p:sp>
      <p:sp>
        <p:nvSpPr>
          <p:cNvPr id="11" name="Chart Placeholder 10">
            <a:extLst>
              <a:ext uri="{FF2B5EF4-FFF2-40B4-BE49-F238E27FC236}">
                <a16:creationId xmlns:a16="http://schemas.microsoft.com/office/drawing/2014/main" id="{7694576A-1867-104C-8717-A6930360F517}"/>
              </a:ext>
            </a:extLst>
          </p:cNvPr>
          <p:cNvSpPr>
            <a:spLocks noGrp="1"/>
          </p:cNvSpPr>
          <p:nvPr>
            <p:ph type="chart" sz="quarter" idx="10"/>
          </p:nvPr>
        </p:nvSpPr>
        <p:spPr>
          <a:xfrm>
            <a:off x="6418131" y="769936"/>
            <a:ext cx="5451738" cy="5316828"/>
          </a:xfrm>
          <a:prstGeom prst="rect">
            <a:avLst/>
          </a:prstGeom>
        </p:spPr>
        <p:txBody>
          <a:bodyPr>
            <a:normAutofit/>
          </a:bodyPr>
          <a:lstStyle>
            <a:lvl1pPr marL="0" indent="0" algn="ctr">
              <a:buNone/>
              <a:defRPr sz="1800">
                <a:latin typeface="Arial" panose="020B0604020202020204" pitchFamily="34" charset="0"/>
                <a:cs typeface="Arial" panose="020B0604020202020204" pitchFamily="34" charset="0"/>
              </a:defRPr>
            </a:lvl1pPr>
          </a:lstStyle>
          <a:p>
            <a:r>
              <a:rPr lang="en-US"/>
              <a:t>Click icon to add chart</a:t>
            </a:r>
          </a:p>
        </p:txBody>
      </p:sp>
      <p:sp>
        <p:nvSpPr>
          <p:cNvPr id="5" name="Text Placeholder 4">
            <a:extLst>
              <a:ext uri="{FF2B5EF4-FFF2-40B4-BE49-F238E27FC236}">
                <a16:creationId xmlns:a16="http://schemas.microsoft.com/office/drawing/2014/main" id="{99D54BBA-2779-44BF-A94B-F28A8EFF2F48}"/>
              </a:ext>
            </a:extLst>
          </p:cNvPr>
          <p:cNvSpPr>
            <a:spLocks noGrp="1"/>
          </p:cNvSpPr>
          <p:nvPr>
            <p:ph type="body" sz="quarter" idx="11" hasCustomPrompt="1"/>
          </p:nvPr>
        </p:nvSpPr>
        <p:spPr>
          <a:xfrm>
            <a:off x="839788" y="2033496"/>
            <a:ext cx="4413250" cy="405297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006518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81A42D7-5F11-C54D-ADD0-39AE70C23378}"/>
              </a:ext>
            </a:extLst>
          </p:cNvPr>
          <p:cNvSpPr>
            <a:spLocks noGrp="1"/>
          </p:cNvSpPr>
          <p:nvPr>
            <p:ph type="pic" idx="10"/>
          </p:nvPr>
        </p:nvSpPr>
        <p:spPr>
          <a:xfrm>
            <a:off x="0" y="0"/>
            <a:ext cx="12192000" cy="6857999"/>
          </a:xfrm>
          <a:prstGeom prst="rect">
            <a:avLst/>
          </a:prstGeo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180670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8326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4E67333-0537-44BD-BC78-FC8B7684A920}"/>
              </a:ext>
            </a:extLst>
          </p:cNvPr>
          <p:cNvGrpSpPr/>
          <p:nvPr userDrawn="1"/>
        </p:nvGrpSpPr>
        <p:grpSpPr>
          <a:xfrm>
            <a:off x="3659363" y="4065916"/>
            <a:ext cx="4873274" cy="2046649"/>
            <a:chOff x="3659365" y="3936782"/>
            <a:chExt cx="4873274" cy="2046649"/>
          </a:xfrm>
        </p:grpSpPr>
        <p:pic>
          <p:nvPicPr>
            <p:cNvPr id="7" name="Picture 6">
              <a:extLst>
                <a:ext uri="{FF2B5EF4-FFF2-40B4-BE49-F238E27FC236}">
                  <a16:creationId xmlns:a16="http://schemas.microsoft.com/office/drawing/2014/main" id="{912B2B23-34B8-4932-B60F-F6B0459EB8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59365" y="5168837"/>
              <a:ext cx="4873274" cy="814594"/>
            </a:xfrm>
            <a:prstGeom prst="rect">
              <a:avLst/>
            </a:prstGeom>
          </p:spPr>
        </p:pic>
        <p:pic>
          <p:nvPicPr>
            <p:cNvPr id="8" name="Picture 7" descr="Text&#10;&#10;Description automatically generated">
              <a:extLst>
                <a:ext uri="{FF2B5EF4-FFF2-40B4-BE49-F238E27FC236}">
                  <a16:creationId xmlns:a16="http://schemas.microsoft.com/office/drawing/2014/main" id="{A6C371E8-13FE-4274-AA23-B14909D05006}"/>
                </a:ext>
              </a:extLst>
            </p:cNvPr>
            <p:cNvPicPr>
              <a:picLocks noChangeAspect="1"/>
            </p:cNvPicPr>
            <p:nvPr/>
          </p:nvPicPr>
          <p:blipFill rotWithShape="1">
            <a:blip r:embed="rId3"/>
            <a:srcRect l="32156" r="32373"/>
            <a:stretch/>
          </p:blipFill>
          <p:spPr>
            <a:xfrm>
              <a:off x="4834359" y="3936782"/>
              <a:ext cx="2523281" cy="1016232"/>
            </a:xfrm>
            <a:prstGeom prst="rect">
              <a:avLst/>
            </a:prstGeom>
          </p:spPr>
        </p:pic>
      </p:grpSp>
      <p:cxnSp>
        <p:nvCxnSpPr>
          <p:cNvPr id="9" name="Straight Connector 8">
            <a:extLst>
              <a:ext uri="{FF2B5EF4-FFF2-40B4-BE49-F238E27FC236}">
                <a16:creationId xmlns:a16="http://schemas.microsoft.com/office/drawing/2014/main" id="{68914518-14BE-49FF-9601-107C1F86767C}"/>
              </a:ext>
            </a:extLst>
          </p:cNvPr>
          <p:cNvCxnSpPr>
            <a:cxnSpLocks/>
          </p:cNvCxnSpPr>
          <p:nvPr userDrawn="1"/>
        </p:nvCxnSpPr>
        <p:spPr>
          <a:xfrm>
            <a:off x="3680749" y="3750198"/>
            <a:ext cx="495396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317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partners">
    <p:bg>
      <p:bgPr>
        <a:solidFill>
          <a:srgbClr val="083266"/>
        </a:solidFill>
        <a:effectLst/>
      </p:bgPr>
    </p:bg>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A6C371E8-13FE-4274-AA23-B14909D05006}"/>
              </a:ext>
            </a:extLst>
          </p:cNvPr>
          <p:cNvPicPr>
            <a:picLocks noChangeAspect="1"/>
          </p:cNvPicPr>
          <p:nvPr/>
        </p:nvPicPr>
        <p:blipFill rotWithShape="1">
          <a:blip r:embed="rId2"/>
          <a:srcRect l="32156" r="32373"/>
          <a:stretch/>
        </p:blipFill>
        <p:spPr>
          <a:xfrm>
            <a:off x="4834357" y="3647168"/>
            <a:ext cx="2523281" cy="1016232"/>
          </a:xfrm>
          <a:prstGeom prst="rect">
            <a:avLst/>
          </a:prstGeom>
        </p:spPr>
      </p:pic>
      <p:cxnSp>
        <p:nvCxnSpPr>
          <p:cNvPr id="9" name="Straight Connector 8">
            <a:extLst>
              <a:ext uri="{FF2B5EF4-FFF2-40B4-BE49-F238E27FC236}">
                <a16:creationId xmlns:a16="http://schemas.microsoft.com/office/drawing/2014/main" id="{68914518-14BE-49FF-9601-107C1F86767C}"/>
              </a:ext>
            </a:extLst>
          </p:cNvPr>
          <p:cNvCxnSpPr>
            <a:cxnSpLocks/>
          </p:cNvCxnSpPr>
          <p:nvPr userDrawn="1"/>
        </p:nvCxnSpPr>
        <p:spPr>
          <a:xfrm>
            <a:off x="3680749" y="3331450"/>
            <a:ext cx="495396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97FC91C-CF7F-43F1-8410-4756A3331A48}"/>
              </a:ext>
            </a:extLst>
          </p:cNvPr>
          <p:cNvSpPr/>
          <p:nvPr userDrawn="1"/>
        </p:nvSpPr>
        <p:spPr>
          <a:xfrm>
            <a:off x="0" y="5257803"/>
            <a:ext cx="12192000" cy="1600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A picture containing text, clipart&#10;&#10;Description automatically generated">
            <a:extLst>
              <a:ext uri="{FF2B5EF4-FFF2-40B4-BE49-F238E27FC236}">
                <a16:creationId xmlns:a16="http://schemas.microsoft.com/office/drawing/2014/main" id="{BAAEA8A5-578D-442E-AC7C-563E2EB3DC39}"/>
              </a:ext>
            </a:extLst>
          </p:cNvPr>
          <p:cNvPicPr>
            <a:picLocks noChangeAspect="1"/>
          </p:cNvPicPr>
          <p:nvPr userDrawn="1"/>
        </p:nvPicPr>
        <p:blipFill rotWithShape="1">
          <a:blip r:embed="rId3"/>
          <a:srcRect r="58317"/>
          <a:stretch/>
        </p:blipFill>
        <p:spPr>
          <a:xfrm>
            <a:off x="11022351" y="180000"/>
            <a:ext cx="990483" cy="900000"/>
          </a:xfrm>
          <a:prstGeom prst="rect">
            <a:avLst/>
          </a:prstGeom>
        </p:spPr>
      </p:pic>
    </p:spTree>
    <p:extLst>
      <p:ext uri="{BB962C8B-B14F-4D97-AF65-F5344CB8AC3E}">
        <p14:creationId xmlns:p14="http://schemas.microsoft.com/office/powerpoint/2010/main" val="4096107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1BC10-1D38-0349-AC1C-9C183D09E9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9A62F8-4BC7-8E45-AF61-87B7B4B242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25C043-B6B6-AC46-98EE-76D2443BD632}"/>
              </a:ext>
            </a:extLst>
          </p:cNvPr>
          <p:cNvSpPr>
            <a:spLocks noGrp="1"/>
          </p:cNvSpPr>
          <p:nvPr>
            <p:ph type="dt" sz="half" idx="10"/>
          </p:nvPr>
        </p:nvSpPr>
        <p:spPr/>
        <p:txBody>
          <a:bodyPr/>
          <a:lstStyle/>
          <a:p>
            <a:fld id="{C9F9AF29-2231-B645-BFF0-07A3645ACE40}" type="datetimeFigureOut">
              <a:rPr lang="en-US" smtClean="0"/>
              <a:t>3/16/2023</a:t>
            </a:fld>
            <a:endParaRPr lang="en-US"/>
          </a:p>
        </p:txBody>
      </p:sp>
      <p:sp>
        <p:nvSpPr>
          <p:cNvPr id="5" name="Footer Placeholder 4">
            <a:extLst>
              <a:ext uri="{FF2B5EF4-FFF2-40B4-BE49-F238E27FC236}">
                <a16:creationId xmlns:a16="http://schemas.microsoft.com/office/drawing/2014/main" id="{0C2056B7-2510-5C4A-AE4D-6370D14036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85C30-CE6E-AC47-9D59-6A379571A50B}"/>
              </a:ext>
            </a:extLst>
          </p:cNvPr>
          <p:cNvSpPr>
            <a:spLocks noGrp="1"/>
          </p:cNvSpPr>
          <p:nvPr>
            <p:ph type="sldNum" sz="quarter" idx="12"/>
          </p:nvPr>
        </p:nvSpPr>
        <p:spPr/>
        <p:txBody>
          <a:bodyPr/>
          <a:lstStyle/>
          <a:p>
            <a:fld id="{F9D4FEEB-6035-9A42-9D8F-184D75FE803F}" type="slidenum">
              <a:rPr lang="en-US" smtClean="0"/>
              <a:t>‹#›</a:t>
            </a:fld>
            <a:endParaRPr lang="en-US"/>
          </a:p>
        </p:txBody>
      </p:sp>
    </p:spTree>
    <p:extLst>
      <p:ext uri="{BB962C8B-B14F-4D97-AF65-F5344CB8AC3E}">
        <p14:creationId xmlns:p14="http://schemas.microsoft.com/office/powerpoint/2010/main" val="24094287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112C-1BAA-2746-804D-EF07B4A35F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0A170-AF38-7D4D-BFBD-2C6B1E209A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54B64-F68F-A749-828B-1F85ED95DADA}"/>
              </a:ext>
            </a:extLst>
          </p:cNvPr>
          <p:cNvSpPr>
            <a:spLocks noGrp="1"/>
          </p:cNvSpPr>
          <p:nvPr>
            <p:ph type="dt" sz="half" idx="10"/>
          </p:nvPr>
        </p:nvSpPr>
        <p:spPr/>
        <p:txBody>
          <a:bodyPr/>
          <a:lstStyle/>
          <a:p>
            <a:fld id="{C9F9AF29-2231-B645-BFF0-07A3645ACE40}" type="datetimeFigureOut">
              <a:rPr lang="en-US" smtClean="0"/>
              <a:t>3/16/2023</a:t>
            </a:fld>
            <a:endParaRPr lang="en-US"/>
          </a:p>
        </p:txBody>
      </p:sp>
      <p:sp>
        <p:nvSpPr>
          <p:cNvPr id="5" name="Footer Placeholder 4">
            <a:extLst>
              <a:ext uri="{FF2B5EF4-FFF2-40B4-BE49-F238E27FC236}">
                <a16:creationId xmlns:a16="http://schemas.microsoft.com/office/drawing/2014/main" id="{EFFA9CF2-C967-7847-9165-578F73C48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3E408-0E50-DB45-8C9E-02E5E27735FC}"/>
              </a:ext>
            </a:extLst>
          </p:cNvPr>
          <p:cNvSpPr>
            <a:spLocks noGrp="1"/>
          </p:cNvSpPr>
          <p:nvPr>
            <p:ph type="sldNum" sz="quarter" idx="12"/>
          </p:nvPr>
        </p:nvSpPr>
        <p:spPr/>
        <p:txBody>
          <a:bodyPr/>
          <a:lstStyle/>
          <a:p>
            <a:fld id="{F9D4FEEB-6035-9A42-9D8F-184D75FE803F}" type="slidenum">
              <a:rPr lang="en-US" smtClean="0"/>
              <a:t>‹#›</a:t>
            </a:fld>
            <a:endParaRPr lang="en-US"/>
          </a:p>
        </p:txBody>
      </p:sp>
    </p:spTree>
    <p:extLst>
      <p:ext uri="{BB962C8B-B14F-4D97-AF65-F5344CB8AC3E}">
        <p14:creationId xmlns:p14="http://schemas.microsoft.com/office/powerpoint/2010/main" val="801949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asic Text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ADFB86-7CD5-4808-8C54-276DA13B72C4}"/>
              </a:ext>
            </a:extLst>
          </p:cNvPr>
          <p:cNvSpPr/>
          <p:nvPr userDrawn="1"/>
        </p:nvSpPr>
        <p:spPr>
          <a:xfrm>
            <a:off x="2042161" y="0"/>
            <a:ext cx="10149840" cy="1703498"/>
          </a:xfrm>
          <a:prstGeom prst="rect">
            <a:avLst/>
          </a:prstGeom>
          <a:solidFill>
            <a:srgbClr val="0932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1800"/>
          </a:p>
        </p:txBody>
      </p:sp>
      <p:sp>
        <p:nvSpPr>
          <p:cNvPr id="15" name="Text Placeholder 14"/>
          <p:cNvSpPr>
            <a:spLocks noGrp="1"/>
          </p:cNvSpPr>
          <p:nvPr>
            <p:ph type="body" sz="quarter" idx="13"/>
          </p:nvPr>
        </p:nvSpPr>
        <p:spPr>
          <a:xfrm>
            <a:off x="420710" y="2431751"/>
            <a:ext cx="10809668" cy="2857193"/>
          </a:xfrm>
        </p:spPr>
        <p:txBody>
          <a:bodyPr>
            <a:normAutofit/>
          </a:bodyPr>
          <a:lstStyle>
            <a:lvl1pPr>
              <a:defRPr sz="1600">
                <a:solidFill>
                  <a:srgbClr val="093266"/>
                </a:solidFill>
                <a:latin typeface="Arial" panose="020B0604020202020204" pitchFamily="34" charset="0"/>
                <a:cs typeface="Arial" panose="020B0604020202020204" pitchFamily="34" charset="0"/>
              </a:defRPr>
            </a:lvl1pPr>
            <a:lvl2pPr marL="742950" indent="-285750">
              <a:buFont typeface="Arial"/>
              <a:buChar char="•"/>
              <a:defRPr sz="1600"/>
            </a:lvl2pPr>
            <a:lvl3pPr marL="1200150" indent="-285750">
              <a:buFont typeface="Arial"/>
              <a:buChar char="•"/>
              <a:defRPr sz="1600"/>
            </a:lvl3pPr>
            <a:lvl4pPr>
              <a:defRPr sz="1600"/>
            </a:lvl4pPr>
            <a:lvl5pPr>
              <a:defRPr sz="1600"/>
            </a:lvl5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2943019" y="524929"/>
            <a:ext cx="8699180" cy="653641"/>
          </a:xfrm>
        </p:spPr>
        <p:txBody>
          <a:bodyPr/>
          <a:lstStyle>
            <a:lvl1pPr>
              <a:defRPr sz="3200">
                <a:solidFill>
                  <a:schemeClr val="bg1"/>
                </a:solidFill>
                <a:latin typeface="Arial" panose="020B0604020202020204" pitchFamily="34" charset="0"/>
                <a:ea typeface="Shentox Bold" pitchFamily="50" charset="0"/>
                <a:cs typeface="Arial" panose="020B0604020202020204" pitchFamily="34" charset="0"/>
              </a:defRPr>
            </a:lvl1pPr>
          </a:lstStyle>
          <a:p>
            <a:r>
              <a:rPr lang="en-CA"/>
              <a:t>Title</a:t>
            </a:r>
            <a:endParaRPr lang="en-US"/>
          </a:p>
        </p:txBody>
      </p:sp>
      <p:sp>
        <p:nvSpPr>
          <p:cNvPr id="17" name="Rectangle 16">
            <a:extLst>
              <a:ext uri="{FF2B5EF4-FFF2-40B4-BE49-F238E27FC236}">
                <a16:creationId xmlns:a16="http://schemas.microsoft.com/office/drawing/2014/main" id="{071749EF-4AF6-46E4-A458-83704A5C4C85}"/>
              </a:ext>
            </a:extLst>
          </p:cNvPr>
          <p:cNvSpPr/>
          <p:nvPr userDrawn="1"/>
        </p:nvSpPr>
        <p:spPr>
          <a:xfrm>
            <a:off x="0" y="1687077"/>
            <a:ext cx="12192000" cy="45719"/>
          </a:xfrm>
          <a:prstGeom prst="rect">
            <a:avLst/>
          </a:prstGeom>
          <a:solidFill>
            <a:srgbClr val="0932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1800"/>
          </a:p>
        </p:txBody>
      </p:sp>
      <p:sp>
        <p:nvSpPr>
          <p:cNvPr id="19" name="Rectangle 18">
            <a:extLst>
              <a:ext uri="{FF2B5EF4-FFF2-40B4-BE49-F238E27FC236}">
                <a16:creationId xmlns:a16="http://schemas.microsoft.com/office/drawing/2014/main" id="{DFAF59BC-17D9-4839-99B1-0B37C9ECDCCF}"/>
              </a:ext>
            </a:extLst>
          </p:cNvPr>
          <p:cNvSpPr/>
          <p:nvPr userDrawn="1"/>
        </p:nvSpPr>
        <p:spPr>
          <a:xfrm>
            <a:off x="0" y="1"/>
            <a:ext cx="12192000" cy="45719"/>
          </a:xfrm>
          <a:prstGeom prst="rect">
            <a:avLst/>
          </a:prstGeom>
          <a:solidFill>
            <a:srgbClr val="0932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1800"/>
          </a:p>
        </p:txBody>
      </p:sp>
      <p:grpSp>
        <p:nvGrpSpPr>
          <p:cNvPr id="9" name="Group 8">
            <a:extLst>
              <a:ext uri="{FF2B5EF4-FFF2-40B4-BE49-F238E27FC236}">
                <a16:creationId xmlns:a16="http://schemas.microsoft.com/office/drawing/2014/main" id="{25243AD8-29E9-4E9C-98F2-C2D38EF352DC}"/>
              </a:ext>
            </a:extLst>
          </p:cNvPr>
          <p:cNvGrpSpPr/>
          <p:nvPr userDrawn="1"/>
        </p:nvGrpSpPr>
        <p:grpSpPr>
          <a:xfrm>
            <a:off x="213367" y="176940"/>
            <a:ext cx="1604083" cy="1445810"/>
            <a:chOff x="129545" y="176940"/>
            <a:chExt cx="1203062" cy="1445810"/>
          </a:xfrm>
        </p:grpSpPr>
        <p:pic>
          <p:nvPicPr>
            <p:cNvPr id="10" name="Picture 9" descr="A blue and yellow logo&#10;&#10;Description automatically generated with low confidence">
              <a:extLst>
                <a:ext uri="{FF2B5EF4-FFF2-40B4-BE49-F238E27FC236}">
                  <a16:creationId xmlns:a16="http://schemas.microsoft.com/office/drawing/2014/main" id="{7DDF5166-98C0-46AB-956F-6B98B09068F6}"/>
                </a:ext>
              </a:extLst>
            </p:cNvPr>
            <p:cNvPicPr>
              <a:picLocks noChangeAspect="1"/>
            </p:cNvPicPr>
            <p:nvPr userDrawn="1"/>
          </p:nvPicPr>
          <p:blipFill>
            <a:blip r:embed="rId2"/>
            <a:stretch>
              <a:fillRect/>
            </a:stretch>
          </p:blipFill>
          <p:spPr>
            <a:xfrm>
              <a:off x="267602" y="176940"/>
              <a:ext cx="926948" cy="351086"/>
            </a:xfrm>
            <a:prstGeom prst="rect">
              <a:avLst/>
            </a:prstGeom>
          </p:spPr>
        </p:pic>
        <p:pic>
          <p:nvPicPr>
            <p:cNvPr id="11" name="Picture 10" descr="A close-up of a logo&#10;&#10;Description automatically generated with medium confidence">
              <a:extLst>
                <a:ext uri="{FF2B5EF4-FFF2-40B4-BE49-F238E27FC236}">
                  <a16:creationId xmlns:a16="http://schemas.microsoft.com/office/drawing/2014/main" id="{7DD3AD55-1138-4D5F-BA33-4F962D0C139B}"/>
                </a:ext>
              </a:extLst>
            </p:cNvPr>
            <p:cNvPicPr>
              <a:picLocks noChangeAspect="1"/>
            </p:cNvPicPr>
            <p:nvPr userDrawn="1"/>
          </p:nvPicPr>
          <p:blipFill>
            <a:blip r:embed="rId3"/>
            <a:stretch>
              <a:fillRect/>
            </a:stretch>
          </p:blipFill>
          <p:spPr>
            <a:xfrm>
              <a:off x="431491" y="1023579"/>
              <a:ext cx="599171" cy="599171"/>
            </a:xfrm>
            <a:prstGeom prst="rect">
              <a:avLst/>
            </a:prstGeom>
          </p:spPr>
        </p:pic>
        <p:pic>
          <p:nvPicPr>
            <p:cNvPr id="12" name="Picture 11" descr="Logo, company name&#10;&#10;Description automatically generated">
              <a:extLst>
                <a:ext uri="{FF2B5EF4-FFF2-40B4-BE49-F238E27FC236}">
                  <a16:creationId xmlns:a16="http://schemas.microsoft.com/office/drawing/2014/main" id="{8049D96E-E3F3-4A16-94FA-BBCB0C1ED653}"/>
                </a:ext>
              </a:extLst>
            </p:cNvPr>
            <p:cNvPicPr>
              <a:picLocks noChangeAspect="1"/>
            </p:cNvPicPr>
            <p:nvPr userDrawn="1"/>
          </p:nvPicPr>
          <p:blipFill rotWithShape="1">
            <a:blip r:embed="rId4"/>
            <a:srcRect t="20817" b="20817"/>
            <a:stretch/>
          </p:blipFill>
          <p:spPr>
            <a:xfrm>
              <a:off x="129545" y="615499"/>
              <a:ext cx="1203062" cy="351086"/>
            </a:xfrm>
            <a:prstGeom prst="rect">
              <a:avLst/>
            </a:prstGeom>
          </p:spPr>
        </p:pic>
      </p:grpSp>
    </p:spTree>
    <p:extLst>
      <p:ext uri="{BB962C8B-B14F-4D97-AF65-F5344CB8AC3E}">
        <p14:creationId xmlns:p14="http://schemas.microsoft.com/office/powerpoint/2010/main" val="409076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B138308D-83DE-499A-9FEB-24F4BE081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5" name="Text Placeholder 4">
            <a:extLst>
              <a:ext uri="{FF2B5EF4-FFF2-40B4-BE49-F238E27FC236}">
                <a16:creationId xmlns:a16="http://schemas.microsoft.com/office/drawing/2014/main" id="{BB69C6A9-75C4-4148-A601-BFC11B65A7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2"/>
            <a:r>
              <a:rPr lang="en-US"/>
              <a:t>Second level</a:t>
            </a:r>
          </a:p>
          <a:p>
            <a:pPr lvl="3"/>
            <a:r>
              <a:rPr lang="en-US"/>
              <a:t>Third level</a:t>
            </a:r>
          </a:p>
          <a:p>
            <a:pPr lvl="4"/>
            <a:r>
              <a:rPr lang="en-US"/>
              <a:t>Fourth level</a:t>
            </a:r>
            <a:endParaRPr lang="en-CA"/>
          </a:p>
        </p:txBody>
      </p:sp>
    </p:spTree>
    <p:extLst>
      <p:ext uri="{BB962C8B-B14F-4D97-AF65-F5344CB8AC3E}">
        <p14:creationId xmlns:p14="http://schemas.microsoft.com/office/powerpoint/2010/main" val="1309870951"/>
      </p:ext>
    </p:extLst>
  </p:cSld>
  <p:clrMap bg1="lt1" tx1="dk1" bg2="lt2" tx2="dk2" accent1="accent1" accent2="accent2" accent3="accent3" accent4="accent4" accent5="accent5" accent6="accent6" hlink="hlink" folHlink="folHlink"/>
  <p:sldLayoutIdLst>
    <p:sldLayoutId id="2147483680" r:id="rId1"/>
    <p:sldLayoutId id="2147483696" r:id="rId2"/>
    <p:sldLayoutId id="2147483687" r:id="rId3"/>
    <p:sldLayoutId id="2147483688" r:id="rId4"/>
    <p:sldLayoutId id="2147483685" r:id="rId5"/>
    <p:sldLayoutId id="2147483682" r:id="rId6"/>
    <p:sldLayoutId id="2147483650" r:id="rId7"/>
    <p:sldLayoutId id="2147483649" r:id="rId8"/>
    <p:sldLayoutId id="2147483674" r:id="rId9"/>
    <p:sldLayoutId id="2147483675" r:id="rId10"/>
    <p:sldLayoutId id="2147483657" r:id="rId11"/>
    <p:sldLayoutId id="2147483652" r:id="rId12"/>
    <p:sldLayoutId id="2147483672" r:id="rId13"/>
    <p:sldLayoutId id="2147483677" r:id="rId14"/>
    <p:sldLayoutId id="2147483679" r:id="rId15"/>
    <p:sldLayoutId id="2147483684" r:id="rId16"/>
    <p:sldLayoutId id="2147483673" r:id="rId17"/>
    <p:sldLayoutId id="2147483678" r:id="rId18"/>
    <p:sldLayoutId id="2147483681" r:id="rId19"/>
    <p:sldLayoutId id="2147483653" r:id="rId20"/>
    <p:sldLayoutId id="2147483676" r:id="rId21"/>
    <p:sldLayoutId id="2147483683" r:id="rId22"/>
    <p:sldLayoutId id="2147483686" r:id="rId23"/>
    <p:sldLayoutId id="2147483689" r:id="rId24"/>
    <p:sldLayoutId id="2147483698" r:id="rId25"/>
    <p:sldLayoutId id="2147483699" r:id="rId26"/>
    <p:sldLayoutId id="2147483700" r:id="rId27"/>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85750" indent="-285750" algn="l" defTabSz="914400" rtl="0" eaLnBrk="1" latinLnBrk="0" hangingPunct="1">
        <a:lnSpc>
          <a:spcPct val="108000"/>
        </a:lnSpc>
        <a:spcBef>
          <a:spcPts val="0"/>
        </a:spcBef>
        <a:spcAft>
          <a:spcPts val="10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273050" indent="-254000" algn="l" defTabSz="914400" rtl="0" eaLnBrk="1" latinLnBrk="0" hangingPunct="1">
        <a:lnSpc>
          <a:spcPct val="108000"/>
        </a:lnSpc>
        <a:spcBef>
          <a:spcPts val="0"/>
        </a:spcBef>
        <a:spcAft>
          <a:spcPts val="1000"/>
        </a:spcAft>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96888" indent="-223838" algn="l" defTabSz="914400" rtl="0" eaLnBrk="1" latinLnBrk="0" hangingPunct="1">
        <a:lnSpc>
          <a:spcPct val="108000"/>
        </a:lnSpc>
        <a:spcBef>
          <a:spcPts val="0"/>
        </a:spcBef>
        <a:spcAft>
          <a:spcPts val="1000"/>
        </a:spcAft>
        <a:buSzPct val="70000"/>
        <a:buFont typeface="Courier New" panose="02070309020205020404" pitchFamily="49" charset="0"/>
        <a:buChar char="o"/>
        <a:tabLst/>
        <a:defRPr sz="1800" kern="1200">
          <a:solidFill>
            <a:schemeClr val="tx1"/>
          </a:solidFill>
          <a:latin typeface="Arial" panose="020B0604020202020204" pitchFamily="34" charset="0"/>
          <a:ea typeface="+mn-ea"/>
          <a:cs typeface="Arial" panose="020B0604020202020204" pitchFamily="34" charset="0"/>
        </a:defRPr>
      </a:lvl3pPr>
      <a:lvl4pPr marL="762000" indent="-265113" algn="l" defTabSz="914400" rtl="0" eaLnBrk="1" latinLnBrk="0" hangingPunct="1">
        <a:lnSpc>
          <a:spcPct val="108000"/>
        </a:lnSpc>
        <a:spcBef>
          <a:spcPts val="0"/>
        </a:spcBef>
        <a:spcAft>
          <a:spcPts val="1000"/>
        </a:spcAft>
        <a:buFont typeface="System Font Regular"/>
        <a:buChar char="–"/>
        <a:tabLst/>
        <a:defRPr sz="1800" kern="1200">
          <a:solidFill>
            <a:schemeClr val="tx1"/>
          </a:solidFill>
          <a:latin typeface="Arial" panose="020B0604020202020204" pitchFamily="34" charset="0"/>
          <a:ea typeface="+mn-ea"/>
          <a:cs typeface="Arial" panose="020B0604020202020204" pitchFamily="34" charset="0"/>
        </a:defRPr>
      </a:lvl4pPr>
      <a:lvl5pPr marL="1025525" indent="-254000" algn="l" defTabSz="914400" rtl="0" eaLnBrk="1" latinLnBrk="0" hangingPunct="1">
        <a:lnSpc>
          <a:spcPct val="108000"/>
        </a:lnSpc>
        <a:spcBef>
          <a:spcPts val="0"/>
        </a:spcBef>
        <a:spcAft>
          <a:spcPts val="1000"/>
        </a:spcAft>
        <a:buFont typeface="System Font Regular"/>
        <a:buChar char="&gt;"/>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3.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slideLayout" Target="../slideLayouts/slideLayout25.xml"/><Relationship Id="rId3" Type="http://schemas.openxmlformats.org/officeDocument/2006/relationships/tags" Target="../tags/tag7.xml"/><Relationship Id="rId21" Type="http://schemas.openxmlformats.org/officeDocument/2006/relationships/tags" Target="../tags/tag25.xml"/><Relationship Id="rId34" Type="http://schemas.openxmlformats.org/officeDocument/2006/relationships/image" Target="../media/image20.png"/><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tags" Target="../tags/tag29.xml"/><Relationship Id="rId33" Type="http://schemas.openxmlformats.org/officeDocument/2006/relationships/image" Target="../media/image19.png"/><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29" Type="http://schemas.openxmlformats.org/officeDocument/2006/relationships/image" Target="../media/image15.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tags" Target="../tags/tag28.xml"/><Relationship Id="rId32" Type="http://schemas.openxmlformats.org/officeDocument/2006/relationships/image" Target="../media/image18.png"/><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tags" Target="../tags/tag27.xml"/><Relationship Id="rId28" Type="http://schemas.openxmlformats.org/officeDocument/2006/relationships/image" Target="../media/image14.png"/><Relationship Id="rId36" Type="http://schemas.openxmlformats.org/officeDocument/2006/relationships/image" Target="../media/image22.png"/><Relationship Id="rId10" Type="http://schemas.openxmlformats.org/officeDocument/2006/relationships/tags" Target="../tags/tag14.xml"/><Relationship Id="rId19" Type="http://schemas.openxmlformats.org/officeDocument/2006/relationships/tags" Target="../tags/tag23.xml"/><Relationship Id="rId31" Type="http://schemas.openxmlformats.org/officeDocument/2006/relationships/image" Target="../media/image17.pn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notesSlide" Target="../notesSlides/notesSlide2.xml"/><Relationship Id="rId30" Type="http://schemas.openxmlformats.org/officeDocument/2006/relationships/image" Target="../media/image16.png"/><Relationship Id="rId35" Type="http://schemas.openxmlformats.org/officeDocument/2006/relationships/image" Target="../media/image21.png"/><Relationship Id="rId8" Type="http://schemas.openxmlformats.org/officeDocument/2006/relationships/tags" Target="../tags/tag12.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24.jpeg"/><Relationship Id="rId4"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3" Type="http://schemas.openxmlformats.org/officeDocument/2006/relationships/tags" Target="../tags/tag45.xml"/><Relationship Id="rId18" Type="http://schemas.openxmlformats.org/officeDocument/2006/relationships/tags" Target="../tags/tag50.xml"/><Relationship Id="rId26" Type="http://schemas.openxmlformats.org/officeDocument/2006/relationships/tags" Target="../tags/tag58.xml"/><Relationship Id="rId39" Type="http://schemas.openxmlformats.org/officeDocument/2006/relationships/tags" Target="../tags/tag71.xml"/><Relationship Id="rId21" Type="http://schemas.openxmlformats.org/officeDocument/2006/relationships/tags" Target="../tags/tag53.xml"/><Relationship Id="rId34" Type="http://schemas.openxmlformats.org/officeDocument/2006/relationships/tags" Target="../tags/tag66.xml"/><Relationship Id="rId42" Type="http://schemas.openxmlformats.org/officeDocument/2006/relationships/tags" Target="../tags/tag74.xml"/><Relationship Id="rId47" Type="http://schemas.openxmlformats.org/officeDocument/2006/relationships/tags" Target="../tags/tag79.xml"/><Relationship Id="rId7" Type="http://schemas.openxmlformats.org/officeDocument/2006/relationships/tags" Target="../tags/tag39.xml"/><Relationship Id="rId2" Type="http://schemas.openxmlformats.org/officeDocument/2006/relationships/tags" Target="../tags/tag34.xml"/><Relationship Id="rId16" Type="http://schemas.openxmlformats.org/officeDocument/2006/relationships/tags" Target="../tags/tag48.xml"/><Relationship Id="rId29" Type="http://schemas.openxmlformats.org/officeDocument/2006/relationships/tags" Target="../tags/tag61.xml"/><Relationship Id="rId11" Type="http://schemas.openxmlformats.org/officeDocument/2006/relationships/tags" Target="../tags/tag43.xml"/><Relationship Id="rId24" Type="http://schemas.openxmlformats.org/officeDocument/2006/relationships/tags" Target="../tags/tag56.xml"/><Relationship Id="rId32" Type="http://schemas.openxmlformats.org/officeDocument/2006/relationships/tags" Target="../tags/tag64.xml"/><Relationship Id="rId37" Type="http://schemas.openxmlformats.org/officeDocument/2006/relationships/tags" Target="../tags/tag69.xml"/><Relationship Id="rId40" Type="http://schemas.openxmlformats.org/officeDocument/2006/relationships/tags" Target="../tags/tag72.xml"/><Relationship Id="rId45" Type="http://schemas.openxmlformats.org/officeDocument/2006/relationships/tags" Target="../tags/tag77.xml"/><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tags" Target="../tags/tag55.xml"/><Relationship Id="rId28" Type="http://schemas.openxmlformats.org/officeDocument/2006/relationships/tags" Target="../tags/tag60.xml"/><Relationship Id="rId36" Type="http://schemas.openxmlformats.org/officeDocument/2006/relationships/tags" Target="../tags/tag68.xml"/><Relationship Id="rId49" Type="http://schemas.openxmlformats.org/officeDocument/2006/relationships/slideLayout" Target="../slideLayouts/slideLayout7.xml"/><Relationship Id="rId10" Type="http://schemas.openxmlformats.org/officeDocument/2006/relationships/tags" Target="../tags/tag42.xml"/><Relationship Id="rId19" Type="http://schemas.openxmlformats.org/officeDocument/2006/relationships/tags" Target="../tags/tag51.xml"/><Relationship Id="rId31" Type="http://schemas.openxmlformats.org/officeDocument/2006/relationships/tags" Target="../tags/tag63.xml"/><Relationship Id="rId44" Type="http://schemas.openxmlformats.org/officeDocument/2006/relationships/tags" Target="../tags/tag76.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tags" Target="../tags/tag54.xml"/><Relationship Id="rId27" Type="http://schemas.openxmlformats.org/officeDocument/2006/relationships/tags" Target="../tags/tag59.xml"/><Relationship Id="rId30" Type="http://schemas.openxmlformats.org/officeDocument/2006/relationships/tags" Target="../tags/tag62.xml"/><Relationship Id="rId35" Type="http://schemas.openxmlformats.org/officeDocument/2006/relationships/tags" Target="../tags/tag67.xml"/><Relationship Id="rId43" Type="http://schemas.openxmlformats.org/officeDocument/2006/relationships/tags" Target="../tags/tag75.xml"/><Relationship Id="rId48" Type="http://schemas.openxmlformats.org/officeDocument/2006/relationships/tags" Target="../tags/tag80.xml"/><Relationship Id="rId8" Type="http://schemas.openxmlformats.org/officeDocument/2006/relationships/tags" Target="../tags/tag40.xml"/><Relationship Id="rId3" Type="http://schemas.openxmlformats.org/officeDocument/2006/relationships/tags" Target="../tags/tag35.xml"/><Relationship Id="rId12" Type="http://schemas.openxmlformats.org/officeDocument/2006/relationships/tags" Target="../tags/tag44.xml"/><Relationship Id="rId17" Type="http://schemas.openxmlformats.org/officeDocument/2006/relationships/tags" Target="../tags/tag49.xml"/><Relationship Id="rId25" Type="http://schemas.openxmlformats.org/officeDocument/2006/relationships/tags" Target="../tags/tag57.xml"/><Relationship Id="rId33" Type="http://schemas.openxmlformats.org/officeDocument/2006/relationships/tags" Target="../tags/tag65.xml"/><Relationship Id="rId38" Type="http://schemas.openxmlformats.org/officeDocument/2006/relationships/tags" Target="../tags/tag70.xml"/><Relationship Id="rId46" Type="http://schemas.openxmlformats.org/officeDocument/2006/relationships/tags" Target="../tags/tag78.xml"/><Relationship Id="rId20" Type="http://schemas.openxmlformats.org/officeDocument/2006/relationships/tags" Target="../tags/tag52.xml"/><Relationship Id="rId41" Type="http://schemas.openxmlformats.org/officeDocument/2006/relationships/tags" Target="../tags/tag73.xml"/><Relationship Id="rId1" Type="http://schemas.openxmlformats.org/officeDocument/2006/relationships/tags" Target="../tags/tag33.xml"/><Relationship Id="rId6" Type="http://schemas.openxmlformats.org/officeDocument/2006/relationships/tags" Target="../tags/tag38.xml"/></Relationships>
</file>

<file path=ppt/slides/_rels/slide6.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84.xml"/></Relationships>
</file>

<file path=ppt/slides/_rels/slide7.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notesSlide" Target="../notesSlides/notesSlide5.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slideLayout" Target="../slideLayouts/slideLayout7.xml"/><Relationship Id="rId5" Type="http://schemas.openxmlformats.org/officeDocument/2006/relationships/tags" Target="../tags/tag92.xml"/><Relationship Id="rId10" Type="http://schemas.openxmlformats.org/officeDocument/2006/relationships/tags" Target="../tags/tag97.xml"/><Relationship Id="rId4" Type="http://schemas.openxmlformats.org/officeDocument/2006/relationships/tags" Target="../tags/tag91.xml"/><Relationship Id="rId9" Type="http://schemas.openxmlformats.org/officeDocument/2006/relationships/tags" Target="../tags/tag9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24.jpeg"/><Relationship Id="rId4"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image" Target="../media/image24.jpeg"/><Relationship Id="rId4"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1.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3.xml"/><Relationship Id="rId1" Type="http://schemas.openxmlformats.org/officeDocument/2006/relationships/tags" Target="../tags/tag1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sky, outdoor, nature, overlooking&#10;&#10;Description automatically generated">
            <a:extLst>
              <a:ext uri="{FF2B5EF4-FFF2-40B4-BE49-F238E27FC236}">
                <a16:creationId xmlns:a16="http://schemas.microsoft.com/office/drawing/2014/main" id="{096380A6-0EFD-4E34-A577-8C922FBECFF1}"/>
              </a:ext>
            </a:extLst>
          </p:cNvPr>
          <p:cNvPicPr>
            <a:picLocks noGrp="1" noChangeAspect="1"/>
          </p:cNvPicPr>
          <p:nvPr>
            <p:ph type="pic" idx="10"/>
            <p:custDataLst>
              <p:tags r:id="rId1"/>
            </p:custDataLst>
          </p:nvPr>
        </p:nvPicPr>
        <p:blipFill rotWithShape="1">
          <a:blip r:embed="rId7"/>
          <a:srcRect t="12033" b="12033"/>
          <a:stretch/>
        </p:blipFill>
        <p:spPr/>
      </p:pic>
      <p:sp>
        <p:nvSpPr>
          <p:cNvPr id="9" name="Rectangle 8">
            <a:extLst>
              <a:ext uri="{FF2B5EF4-FFF2-40B4-BE49-F238E27FC236}">
                <a16:creationId xmlns:a16="http://schemas.microsoft.com/office/drawing/2014/main" id="{2B38FB46-BAC9-450B-919E-66D8F3EAA5F4}"/>
              </a:ext>
            </a:extLst>
          </p:cNvPr>
          <p:cNvSpPr/>
          <p:nvPr>
            <p:custDataLst>
              <p:tags r:id="rId2"/>
            </p:custDataLst>
          </p:nvPr>
        </p:nvSpPr>
        <p:spPr>
          <a:xfrm>
            <a:off x="-2326" y="199379"/>
            <a:ext cx="12192000" cy="5036167"/>
          </a:xfrm>
          <a:prstGeom prst="rect">
            <a:avLst/>
          </a:prstGeom>
          <a:solidFill>
            <a:srgbClr val="093266">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highlight>
                <a:srgbClr val="29C3EC"/>
              </a:highlight>
            </a:endParaRPr>
          </a:p>
        </p:txBody>
      </p:sp>
      <p:sp>
        <p:nvSpPr>
          <p:cNvPr id="7" name="Title 6">
            <a:extLst>
              <a:ext uri="{FF2B5EF4-FFF2-40B4-BE49-F238E27FC236}">
                <a16:creationId xmlns:a16="http://schemas.microsoft.com/office/drawing/2014/main" id="{445EA4AB-2BC4-4A86-9A6C-B4AB79661685}"/>
              </a:ext>
            </a:extLst>
          </p:cNvPr>
          <p:cNvSpPr>
            <a:spLocks noGrp="1"/>
          </p:cNvSpPr>
          <p:nvPr>
            <p:ph type="title"/>
            <p:custDataLst>
              <p:tags r:id="rId3"/>
            </p:custDataLst>
          </p:nvPr>
        </p:nvSpPr>
        <p:spPr>
          <a:xfrm>
            <a:off x="838200" y="1049276"/>
            <a:ext cx="10515600" cy="1729576"/>
          </a:xfrm>
        </p:spPr>
        <p:txBody>
          <a:bodyPr/>
          <a:lstStyle/>
          <a:p>
            <a:pPr algn="l"/>
            <a:br>
              <a:rPr lang="en-GB" sz="3200" i="0" u="none" strike="noStrike" baseline="0">
                <a:latin typeface="Arial" panose="020B0604020202020204" pitchFamily="34" charset="0"/>
              </a:rPr>
            </a:br>
            <a:r>
              <a:rPr lang="en-GB" sz="3200" i="0" u="none" strike="noStrike" baseline="0">
                <a:latin typeface="Arial" panose="020B0604020202020204" pitchFamily="34" charset="0"/>
              </a:rPr>
              <a:t>Key Findings from IGF Draft Report on Payment Regimes for Deep Sea Mining  </a:t>
            </a:r>
            <a:endParaRPr lang="en-CA" sz="2800" b="0"/>
          </a:p>
        </p:txBody>
      </p:sp>
      <p:sp>
        <p:nvSpPr>
          <p:cNvPr id="5" name="Content Placeholder 4">
            <a:extLst>
              <a:ext uri="{FF2B5EF4-FFF2-40B4-BE49-F238E27FC236}">
                <a16:creationId xmlns:a16="http://schemas.microsoft.com/office/drawing/2014/main" id="{989AED2F-EFC3-48C9-B515-A3F5CE0326E6}"/>
              </a:ext>
            </a:extLst>
          </p:cNvPr>
          <p:cNvSpPr>
            <a:spLocks noGrp="1"/>
          </p:cNvSpPr>
          <p:nvPr>
            <p:ph sz="quarter" idx="11"/>
            <p:custDataLst>
              <p:tags r:id="rId4"/>
            </p:custDataLst>
          </p:nvPr>
        </p:nvSpPr>
        <p:spPr>
          <a:xfrm>
            <a:off x="838200" y="3377731"/>
            <a:ext cx="4446587" cy="1238544"/>
          </a:xfrm>
        </p:spPr>
        <p:txBody>
          <a:bodyPr/>
          <a:lstStyle/>
          <a:p>
            <a:endParaRPr lang="en-US"/>
          </a:p>
          <a:p>
            <a:br>
              <a:rPr lang="en-US"/>
            </a:br>
            <a:r>
              <a:rPr lang="en-US"/>
              <a:t>Date: 15</a:t>
            </a:r>
            <a:r>
              <a:rPr lang="en-US" baseline="30000"/>
              <a:t>th</a:t>
            </a:r>
            <a:r>
              <a:rPr lang="en-US"/>
              <a:t> March 2023</a:t>
            </a:r>
          </a:p>
        </p:txBody>
      </p:sp>
    </p:spTree>
    <p:extLst>
      <p:ext uri="{BB962C8B-B14F-4D97-AF65-F5344CB8AC3E}">
        <p14:creationId xmlns:p14="http://schemas.microsoft.com/office/powerpoint/2010/main" val="3427386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D480E7B-67C7-214C-A58C-0E4C76C168FF}"/>
              </a:ext>
            </a:extLst>
          </p:cNvPr>
          <p:cNvSpPr/>
          <p:nvPr>
            <p:custDataLst>
              <p:tags r:id="rId1"/>
            </p:custDataLst>
          </p:nvPr>
        </p:nvSpPr>
        <p:spPr>
          <a:xfrm>
            <a:off x="0" y="0"/>
            <a:ext cx="4216100" cy="6858000"/>
          </a:xfrm>
          <a:prstGeom prst="rect">
            <a:avLst/>
          </a:prstGeom>
          <a:solidFill>
            <a:srgbClr val="CFD1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1">
            <a:extLst>
              <a:ext uri="{FF2B5EF4-FFF2-40B4-BE49-F238E27FC236}">
                <a16:creationId xmlns:a16="http://schemas.microsoft.com/office/drawing/2014/main" id="{B4EE7588-DCCE-D648-A028-0EFABF9F75A3}"/>
              </a:ext>
            </a:extLst>
          </p:cNvPr>
          <p:cNvSpPr/>
          <p:nvPr>
            <p:custDataLst>
              <p:tags r:id="rId2"/>
            </p:custDataLst>
          </p:nvPr>
        </p:nvSpPr>
        <p:spPr>
          <a:xfrm rot="5400000">
            <a:off x="590409" y="-620981"/>
            <a:ext cx="3027924" cy="4223460"/>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13823 w 2050267"/>
              <a:gd name="connsiteY0" fmla="*/ 1186777 h 2338926"/>
              <a:gd name="connsiteX1" fmla="*/ 15634 w 2050267"/>
              <a:gd name="connsiteY1" fmla="*/ 0 h 2338926"/>
              <a:gd name="connsiteX2" fmla="*/ 1371753 w 2050267"/>
              <a:gd name="connsiteY2" fmla="*/ 0 h 2338926"/>
              <a:gd name="connsiteX3" fmla="*/ 2050267 w 2050267"/>
              <a:gd name="connsiteY3" fmla="*/ 1169464 h 2338926"/>
              <a:gd name="connsiteX4" fmla="*/ 1387382 w 2050267"/>
              <a:gd name="connsiteY4" fmla="*/ 2338926 h 2338926"/>
              <a:gd name="connsiteX5" fmla="*/ 0 w 2050267"/>
              <a:gd name="connsiteY5" fmla="*/ 2338926 h 2338926"/>
              <a:gd name="connsiteX6" fmla="*/ 13823 w 2050267"/>
              <a:gd name="connsiteY6" fmla="*/ 1186777 h 2338926"/>
              <a:gd name="connsiteX0" fmla="*/ 0 w 2058415"/>
              <a:gd name="connsiteY0" fmla="*/ 1182449 h 2338926"/>
              <a:gd name="connsiteX1" fmla="*/ 23782 w 2058415"/>
              <a:gd name="connsiteY1" fmla="*/ 0 h 2338926"/>
              <a:gd name="connsiteX2" fmla="*/ 1379901 w 2058415"/>
              <a:gd name="connsiteY2" fmla="*/ 0 h 2338926"/>
              <a:gd name="connsiteX3" fmla="*/ 2058415 w 2058415"/>
              <a:gd name="connsiteY3" fmla="*/ 1169464 h 2338926"/>
              <a:gd name="connsiteX4" fmla="*/ 1395530 w 2058415"/>
              <a:gd name="connsiteY4" fmla="*/ 2338926 h 2338926"/>
              <a:gd name="connsiteX5" fmla="*/ 8148 w 2058415"/>
              <a:gd name="connsiteY5" fmla="*/ 2338926 h 2338926"/>
              <a:gd name="connsiteX6" fmla="*/ 0 w 2058415"/>
              <a:gd name="connsiteY6" fmla="*/ 1182449 h 2338926"/>
              <a:gd name="connsiteX0" fmla="*/ 9428 w 2050267"/>
              <a:gd name="connsiteY0" fmla="*/ 1186777 h 2338926"/>
              <a:gd name="connsiteX1" fmla="*/ 15634 w 2050267"/>
              <a:gd name="connsiteY1" fmla="*/ 0 h 2338926"/>
              <a:gd name="connsiteX2" fmla="*/ 1371753 w 2050267"/>
              <a:gd name="connsiteY2" fmla="*/ 0 h 2338926"/>
              <a:gd name="connsiteX3" fmla="*/ 2050267 w 2050267"/>
              <a:gd name="connsiteY3" fmla="*/ 1169464 h 2338926"/>
              <a:gd name="connsiteX4" fmla="*/ 1387382 w 2050267"/>
              <a:gd name="connsiteY4" fmla="*/ 2338926 h 2338926"/>
              <a:gd name="connsiteX5" fmla="*/ 0 w 2050267"/>
              <a:gd name="connsiteY5" fmla="*/ 2338926 h 2338926"/>
              <a:gd name="connsiteX6" fmla="*/ 9428 w 2050267"/>
              <a:gd name="connsiteY6" fmla="*/ 1186777 h 2338926"/>
              <a:gd name="connsiteX0" fmla="*/ 987 w 2050615"/>
              <a:gd name="connsiteY0" fmla="*/ 1191104 h 2338926"/>
              <a:gd name="connsiteX1" fmla="*/ 15982 w 2050615"/>
              <a:gd name="connsiteY1" fmla="*/ 0 h 2338926"/>
              <a:gd name="connsiteX2" fmla="*/ 1372101 w 2050615"/>
              <a:gd name="connsiteY2" fmla="*/ 0 h 2338926"/>
              <a:gd name="connsiteX3" fmla="*/ 2050615 w 2050615"/>
              <a:gd name="connsiteY3" fmla="*/ 1169464 h 2338926"/>
              <a:gd name="connsiteX4" fmla="*/ 1387730 w 2050615"/>
              <a:gd name="connsiteY4" fmla="*/ 2338926 h 2338926"/>
              <a:gd name="connsiteX5" fmla="*/ 348 w 2050615"/>
              <a:gd name="connsiteY5" fmla="*/ 2338926 h 2338926"/>
              <a:gd name="connsiteX6" fmla="*/ 987 w 2050615"/>
              <a:gd name="connsiteY6" fmla="*/ 1191104 h 2338926"/>
              <a:gd name="connsiteX0" fmla="*/ 5033 w 2050267"/>
              <a:gd name="connsiteY0" fmla="*/ 1130511 h 2338926"/>
              <a:gd name="connsiteX1" fmla="*/ 15634 w 2050267"/>
              <a:gd name="connsiteY1" fmla="*/ 0 h 2338926"/>
              <a:gd name="connsiteX2" fmla="*/ 1371753 w 2050267"/>
              <a:gd name="connsiteY2" fmla="*/ 0 h 2338926"/>
              <a:gd name="connsiteX3" fmla="*/ 2050267 w 2050267"/>
              <a:gd name="connsiteY3" fmla="*/ 1169464 h 2338926"/>
              <a:gd name="connsiteX4" fmla="*/ 1387382 w 2050267"/>
              <a:gd name="connsiteY4" fmla="*/ 2338926 h 2338926"/>
              <a:gd name="connsiteX5" fmla="*/ 0 w 2050267"/>
              <a:gd name="connsiteY5" fmla="*/ 2338926 h 2338926"/>
              <a:gd name="connsiteX6" fmla="*/ 5033 w 2050267"/>
              <a:gd name="connsiteY6" fmla="*/ 1130511 h 2338926"/>
              <a:gd name="connsiteX0" fmla="*/ 1462 w 2050267"/>
              <a:gd name="connsiteY0" fmla="*/ 1130511 h 2338926"/>
              <a:gd name="connsiteX1" fmla="*/ 15634 w 2050267"/>
              <a:gd name="connsiteY1" fmla="*/ 0 h 2338926"/>
              <a:gd name="connsiteX2" fmla="*/ 1371753 w 2050267"/>
              <a:gd name="connsiteY2" fmla="*/ 0 h 2338926"/>
              <a:gd name="connsiteX3" fmla="*/ 2050267 w 2050267"/>
              <a:gd name="connsiteY3" fmla="*/ 1169464 h 2338926"/>
              <a:gd name="connsiteX4" fmla="*/ 1387382 w 2050267"/>
              <a:gd name="connsiteY4" fmla="*/ 2338926 h 2338926"/>
              <a:gd name="connsiteX5" fmla="*/ 0 w 2050267"/>
              <a:gd name="connsiteY5" fmla="*/ 2338926 h 2338926"/>
              <a:gd name="connsiteX6" fmla="*/ 1462 w 2050267"/>
              <a:gd name="connsiteY6" fmla="*/ 1130511 h 2338926"/>
              <a:gd name="connsiteX0" fmla="*/ 1462 w 2050267"/>
              <a:gd name="connsiteY0" fmla="*/ 1130512 h 2338927"/>
              <a:gd name="connsiteX1" fmla="*/ 3138 w 2050267"/>
              <a:gd name="connsiteY1" fmla="*/ 0 h 2338927"/>
              <a:gd name="connsiteX2" fmla="*/ 1371753 w 2050267"/>
              <a:gd name="connsiteY2" fmla="*/ 1 h 2338927"/>
              <a:gd name="connsiteX3" fmla="*/ 2050267 w 2050267"/>
              <a:gd name="connsiteY3" fmla="*/ 1169465 h 2338927"/>
              <a:gd name="connsiteX4" fmla="*/ 1387382 w 2050267"/>
              <a:gd name="connsiteY4" fmla="*/ 2338927 h 2338927"/>
              <a:gd name="connsiteX5" fmla="*/ 0 w 2050267"/>
              <a:gd name="connsiteY5" fmla="*/ 2338927 h 2338927"/>
              <a:gd name="connsiteX6" fmla="*/ 1462 w 2050267"/>
              <a:gd name="connsiteY6" fmla="*/ 1130512 h 2338927"/>
              <a:gd name="connsiteX0" fmla="*/ 1462 w 2050267"/>
              <a:gd name="connsiteY0" fmla="*/ 1130513 h 2338928"/>
              <a:gd name="connsiteX1" fmla="*/ 8493 w 2050267"/>
              <a:gd name="connsiteY1" fmla="*/ 0 h 2338928"/>
              <a:gd name="connsiteX2" fmla="*/ 1371753 w 2050267"/>
              <a:gd name="connsiteY2" fmla="*/ 2 h 2338928"/>
              <a:gd name="connsiteX3" fmla="*/ 2050267 w 2050267"/>
              <a:gd name="connsiteY3" fmla="*/ 1169466 h 2338928"/>
              <a:gd name="connsiteX4" fmla="*/ 1387382 w 2050267"/>
              <a:gd name="connsiteY4" fmla="*/ 2338928 h 2338928"/>
              <a:gd name="connsiteX5" fmla="*/ 0 w 2050267"/>
              <a:gd name="connsiteY5" fmla="*/ 2338928 h 2338928"/>
              <a:gd name="connsiteX6" fmla="*/ 1462 w 2050267"/>
              <a:gd name="connsiteY6" fmla="*/ 1130513 h 2338928"/>
              <a:gd name="connsiteX0" fmla="*/ 1462 w 2050267"/>
              <a:gd name="connsiteY0" fmla="*/ 1130514 h 2338929"/>
              <a:gd name="connsiteX1" fmla="*/ 1352 w 2050267"/>
              <a:gd name="connsiteY1" fmla="*/ 0 h 2338929"/>
              <a:gd name="connsiteX2" fmla="*/ 1371753 w 2050267"/>
              <a:gd name="connsiteY2" fmla="*/ 3 h 2338929"/>
              <a:gd name="connsiteX3" fmla="*/ 2050267 w 2050267"/>
              <a:gd name="connsiteY3" fmla="*/ 1169467 h 2338929"/>
              <a:gd name="connsiteX4" fmla="*/ 1387382 w 2050267"/>
              <a:gd name="connsiteY4" fmla="*/ 2338929 h 2338929"/>
              <a:gd name="connsiteX5" fmla="*/ 0 w 2050267"/>
              <a:gd name="connsiteY5" fmla="*/ 2338929 h 2338929"/>
              <a:gd name="connsiteX6" fmla="*/ 1462 w 2050267"/>
              <a:gd name="connsiteY6" fmla="*/ 1130514 h 2338929"/>
              <a:gd name="connsiteX0" fmla="*/ 718 w 2049523"/>
              <a:gd name="connsiteY0" fmla="*/ 1130514 h 2340689"/>
              <a:gd name="connsiteX1" fmla="*/ 608 w 2049523"/>
              <a:gd name="connsiteY1" fmla="*/ 0 h 2340689"/>
              <a:gd name="connsiteX2" fmla="*/ 1371009 w 2049523"/>
              <a:gd name="connsiteY2" fmla="*/ 3 h 2340689"/>
              <a:gd name="connsiteX3" fmla="*/ 2049523 w 2049523"/>
              <a:gd name="connsiteY3" fmla="*/ 1169467 h 2340689"/>
              <a:gd name="connsiteX4" fmla="*/ 1386638 w 2049523"/>
              <a:gd name="connsiteY4" fmla="*/ 2338929 h 2340689"/>
              <a:gd name="connsiteX5" fmla="*/ 2826 w 2049523"/>
              <a:gd name="connsiteY5" fmla="*/ 2340689 h 2340689"/>
              <a:gd name="connsiteX6" fmla="*/ 718 w 2049523"/>
              <a:gd name="connsiteY6" fmla="*/ 1130514 h 2340689"/>
              <a:gd name="connsiteX0" fmla="*/ 1462 w 2050267"/>
              <a:gd name="connsiteY0" fmla="*/ 1130514 h 2338929"/>
              <a:gd name="connsiteX1" fmla="*/ 1352 w 2050267"/>
              <a:gd name="connsiteY1" fmla="*/ 0 h 2338929"/>
              <a:gd name="connsiteX2" fmla="*/ 1371753 w 2050267"/>
              <a:gd name="connsiteY2" fmla="*/ 3 h 2338929"/>
              <a:gd name="connsiteX3" fmla="*/ 2050267 w 2050267"/>
              <a:gd name="connsiteY3" fmla="*/ 1169467 h 2338929"/>
              <a:gd name="connsiteX4" fmla="*/ 1387382 w 2050267"/>
              <a:gd name="connsiteY4" fmla="*/ 2338929 h 2338929"/>
              <a:gd name="connsiteX5" fmla="*/ 0 w 2050267"/>
              <a:gd name="connsiteY5" fmla="*/ 2337172 h 2338929"/>
              <a:gd name="connsiteX6" fmla="*/ 1462 w 2050267"/>
              <a:gd name="connsiteY6" fmla="*/ 1130514 h 2338929"/>
              <a:gd name="connsiteX0" fmla="*/ 273 w 2049078"/>
              <a:gd name="connsiteY0" fmla="*/ 1130514 h 2339562"/>
              <a:gd name="connsiteX1" fmla="*/ 163 w 2049078"/>
              <a:gd name="connsiteY1" fmla="*/ 0 h 2339562"/>
              <a:gd name="connsiteX2" fmla="*/ 1370564 w 2049078"/>
              <a:gd name="connsiteY2" fmla="*/ 3 h 2339562"/>
              <a:gd name="connsiteX3" fmla="*/ 2049078 w 2049078"/>
              <a:gd name="connsiteY3" fmla="*/ 1169467 h 2339562"/>
              <a:gd name="connsiteX4" fmla="*/ 1386193 w 2049078"/>
              <a:gd name="connsiteY4" fmla="*/ 2338929 h 2339562"/>
              <a:gd name="connsiteX5" fmla="*/ 437759 w 2049078"/>
              <a:gd name="connsiteY5" fmla="*/ 2339562 h 2339562"/>
              <a:gd name="connsiteX6" fmla="*/ 273 w 2049078"/>
              <a:gd name="connsiteY6" fmla="*/ 1130514 h 2339562"/>
              <a:gd name="connsiteX0" fmla="*/ 273 w 2049078"/>
              <a:gd name="connsiteY0" fmla="*/ 1130514 h 2338929"/>
              <a:gd name="connsiteX1" fmla="*/ 163 w 2049078"/>
              <a:gd name="connsiteY1" fmla="*/ 0 h 2338929"/>
              <a:gd name="connsiteX2" fmla="*/ 1370564 w 2049078"/>
              <a:gd name="connsiteY2" fmla="*/ 3 h 2338929"/>
              <a:gd name="connsiteX3" fmla="*/ 2049078 w 2049078"/>
              <a:gd name="connsiteY3" fmla="*/ 1169467 h 2338929"/>
              <a:gd name="connsiteX4" fmla="*/ 1386193 w 2049078"/>
              <a:gd name="connsiteY4" fmla="*/ 2338929 h 2338929"/>
              <a:gd name="connsiteX5" fmla="*/ 355306 w 2049078"/>
              <a:gd name="connsiteY5" fmla="*/ 2332396 h 2338929"/>
              <a:gd name="connsiteX6" fmla="*/ 273 w 2049078"/>
              <a:gd name="connsiteY6" fmla="*/ 1130514 h 2338929"/>
              <a:gd name="connsiteX0" fmla="*/ 21 w 2048826"/>
              <a:gd name="connsiteY0" fmla="*/ 1130514 h 2338929"/>
              <a:gd name="connsiteX1" fmla="*/ 353979 w 2048826"/>
              <a:gd name="connsiteY1" fmla="*/ 0 h 2338929"/>
              <a:gd name="connsiteX2" fmla="*/ 1370312 w 2048826"/>
              <a:gd name="connsiteY2" fmla="*/ 3 h 2338929"/>
              <a:gd name="connsiteX3" fmla="*/ 2048826 w 2048826"/>
              <a:gd name="connsiteY3" fmla="*/ 1169467 h 2338929"/>
              <a:gd name="connsiteX4" fmla="*/ 1385941 w 2048826"/>
              <a:gd name="connsiteY4" fmla="*/ 2338929 h 2338929"/>
              <a:gd name="connsiteX5" fmla="*/ 355054 w 2048826"/>
              <a:gd name="connsiteY5" fmla="*/ 2332396 h 2338929"/>
              <a:gd name="connsiteX6" fmla="*/ 21 w 2048826"/>
              <a:gd name="connsiteY6" fmla="*/ 1130514 h 2338929"/>
              <a:gd name="connsiteX0" fmla="*/ 449 w 1702462"/>
              <a:gd name="connsiteY0" fmla="*/ 1142457 h 2338929"/>
              <a:gd name="connsiteX1" fmla="*/ 7615 w 1702462"/>
              <a:gd name="connsiteY1" fmla="*/ 0 h 2338929"/>
              <a:gd name="connsiteX2" fmla="*/ 1023948 w 1702462"/>
              <a:gd name="connsiteY2" fmla="*/ 3 h 2338929"/>
              <a:gd name="connsiteX3" fmla="*/ 1702462 w 1702462"/>
              <a:gd name="connsiteY3" fmla="*/ 1169467 h 2338929"/>
              <a:gd name="connsiteX4" fmla="*/ 1039577 w 1702462"/>
              <a:gd name="connsiteY4" fmla="*/ 2338929 h 2338929"/>
              <a:gd name="connsiteX5" fmla="*/ 8690 w 1702462"/>
              <a:gd name="connsiteY5" fmla="*/ 2332396 h 2338929"/>
              <a:gd name="connsiteX6" fmla="*/ 449 w 1702462"/>
              <a:gd name="connsiteY6" fmla="*/ 1142457 h 23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2462" h="2338929">
                <a:moveTo>
                  <a:pt x="449" y="1142457"/>
                </a:moveTo>
                <a:cubicBezTo>
                  <a:pt x="1053" y="746865"/>
                  <a:pt x="7011" y="395592"/>
                  <a:pt x="7615" y="0"/>
                </a:cubicBezTo>
                <a:lnTo>
                  <a:pt x="1023948" y="3"/>
                </a:lnTo>
                <a:lnTo>
                  <a:pt x="1702462" y="1169467"/>
                </a:lnTo>
                <a:lnTo>
                  <a:pt x="1039577" y="2338929"/>
                </a:lnTo>
                <a:lnTo>
                  <a:pt x="8690" y="2332396"/>
                </a:lnTo>
                <a:cubicBezTo>
                  <a:pt x="11833" y="1948346"/>
                  <a:pt x="-2694" y="1526507"/>
                  <a:pt x="449" y="1142457"/>
                </a:cubicBezTo>
                <a:close/>
              </a:path>
            </a:pathLst>
          </a:custGeom>
          <a:solidFill>
            <a:srgbClr val="09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Hexagon 1">
            <a:extLst>
              <a:ext uri="{FF2B5EF4-FFF2-40B4-BE49-F238E27FC236}">
                <a16:creationId xmlns:a16="http://schemas.microsoft.com/office/drawing/2014/main" id="{9415711B-2448-AA43-B95D-01C0E82C9010}"/>
              </a:ext>
            </a:extLst>
          </p:cNvPr>
          <p:cNvSpPr/>
          <p:nvPr>
            <p:custDataLst>
              <p:tags r:id="rId3"/>
            </p:custDataLst>
          </p:nvPr>
        </p:nvSpPr>
        <p:spPr>
          <a:xfrm rot="5400000">
            <a:off x="6897080" y="1876808"/>
            <a:ext cx="2713156" cy="2374653"/>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156" h="2338926">
                <a:moveTo>
                  <a:pt x="0" y="1169464"/>
                </a:moveTo>
                <a:lnTo>
                  <a:pt x="678523" y="0"/>
                </a:lnTo>
                <a:lnTo>
                  <a:pt x="2034642" y="0"/>
                </a:lnTo>
                <a:lnTo>
                  <a:pt x="2713156" y="1169464"/>
                </a:lnTo>
                <a:lnTo>
                  <a:pt x="2050271" y="2338926"/>
                </a:lnTo>
                <a:lnTo>
                  <a:pt x="662889" y="2338926"/>
                </a:lnTo>
                <a:lnTo>
                  <a:pt x="0" y="1169464"/>
                </a:lnTo>
                <a:close/>
              </a:path>
            </a:pathLst>
          </a:custGeom>
          <a:solidFill>
            <a:srgbClr val="F1B0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1">
            <a:extLst>
              <a:ext uri="{FF2B5EF4-FFF2-40B4-BE49-F238E27FC236}">
                <a16:creationId xmlns:a16="http://schemas.microsoft.com/office/drawing/2014/main" id="{8469D2E3-0A5B-3247-9E11-3816B95E69C8}"/>
              </a:ext>
            </a:extLst>
          </p:cNvPr>
          <p:cNvSpPr/>
          <p:nvPr>
            <p:custDataLst>
              <p:tags r:id="rId4"/>
            </p:custDataLst>
          </p:nvPr>
        </p:nvSpPr>
        <p:spPr>
          <a:xfrm rot="5400000">
            <a:off x="4394204" y="1876809"/>
            <a:ext cx="2713156" cy="2374653"/>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156" h="2338926">
                <a:moveTo>
                  <a:pt x="0" y="1169464"/>
                </a:moveTo>
                <a:lnTo>
                  <a:pt x="678523" y="0"/>
                </a:lnTo>
                <a:lnTo>
                  <a:pt x="2034642" y="0"/>
                </a:lnTo>
                <a:lnTo>
                  <a:pt x="2713156" y="1169464"/>
                </a:lnTo>
                <a:lnTo>
                  <a:pt x="2050271" y="2338926"/>
                </a:lnTo>
                <a:lnTo>
                  <a:pt x="662889" y="2338926"/>
                </a:lnTo>
                <a:lnTo>
                  <a:pt x="0" y="1169464"/>
                </a:lnTo>
                <a:close/>
              </a:path>
            </a:pathLst>
          </a:custGeom>
          <a:solidFill>
            <a:srgbClr val="093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1">
            <a:extLst>
              <a:ext uri="{FF2B5EF4-FFF2-40B4-BE49-F238E27FC236}">
                <a16:creationId xmlns:a16="http://schemas.microsoft.com/office/drawing/2014/main" id="{FCDF506B-8152-DA4B-AAE3-65C63DB47ECA}"/>
              </a:ext>
            </a:extLst>
          </p:cNvPr>
          <p:cNvSpPr/>
          <p:nvPr>
            <p:custDataLst>
              <p:tags r:id="rId5"/>
            </p:custDataLst>
          </p:nvPr>
        </p:nvSpPr>
        <p:spPr>
          <a:xfrm rot="5400000">
            <a:off x="9368696" y="1876808"/>
            <a:ext cx="2713156" cy="2374653"/>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156" h="2338926">
                <a:moveTo>
                  <a:pt x="0" y="1169464"/>
                </a:moveTo>
                <a:lnTo>
                  <a:pt x="678523" y="0"/>
                </a:lnTo>
                <a:lnTo>
                  <a:pt x="2034642" y="0"/>
                </a:lnTo>
                <a:lnTo>
                  <a:pt x="2713156" y="1169464"/>
                </a:lnTo>
                <a:lnTo>
                  <a:pt x="2050271" y="2338926"/>
                </a:lnTo>
                <a:lnTo>
                  <a:pt x="662889" y="2338926"/>
                </a:lnTo>
                <a:lnTo>
                  <a:pt x="0" y="1169464"/>
                </a:lnTo>
                <a:close/>
              </a:path>
            </a:pathLst>
          </a:custGeom>
          <a:solidFill>
            <a:srgbClr val="696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1">
            <a:extLst>
              <a:ext uri="{FF2B5EF4-FFF2-40B4-BE49-F238E27FC236}">
                <a16:creationId xmlns:a16="http://schemas.microsoft.com/office/drawing/2014/main" id="{6B1013F8-ECB8-5D4D-9661-00336C546A33}"/>
              </a:ext>
            </a:extLst>
          </p:cNvPr>
          <p:cNvSpPr/>
          <p:nvPr>
            <p:custDataLst>
              <p:tags r:id="rId6"/>
            </p:custDataLst>
          </p:nvPr>
        </p:nvSpPr>
        <p:spPr>
          <a:xfrm rot="5400000">
            <a:off x="5630012" y="4019854"/>
            <a:ext cx="2713156" cy="2374653"/>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156" h="2338926">
                <a:moveTo>
                  <a:pt x="0" y="1169464"/>
                </a:moveTo>
                <a:lnTo>
                  <a:pt x="678523" y="0"/>
                </a:lnTo>
                <a:lnTo>
                  <a:pt x="2034642" y="0"/>
                </a:lnTo>
                <a:lnTo>
                  <a:pt x="2713156" y="1169464"/>
                </a:lnTo>
                <a:lnTo>
                  <a:pt x="2050271" y="2338926"/>
                </a:lnTo>
                <a:lnTo>
                  <a:pt x="662889" y="2338926"/>
                </a:lnTo>
                <a:lnTo>
                  <a:pt x="0" y="1169464"/>
                </a:lnTo>
                <a:close/>
              </a:path>
            </a:pathLst>
          </a:custGeom>
          <a:solidFill>
            <a:srgbClr val="F1B039">
              <a:alpha val="600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1">
            <a:extLst>
              <a:ext uri="{FF2B5EF4-FFF2-40B4-BE49-F238E27FC236}">
                <a16:creationId xmlns:a16="http://schemas.microsoft.com/office/drawing/2014/main" id="{F92730CA-4FBA-8C41-911A-B877FD02EC7C}"/>
              </a:ext>
            </a:extLst>
          </p:cNvPr>
          <p:cNvSpPr/>
          <p:nvPr>
            <p:custDataLst>
              <p:tags r:id="rId7"/>
            </p:custDataLst>
          </p:nvPr>
        </p:nvSpPr>
        <p:spPr>
          <a:xfrm rot="5400000">
            <a:off x="8134479" y="4019854"/>
            <a:ext cx="2713156" cy="2374653"/>
          </a:xfrm>
          <a:custGeom>
            <a:avLst/>
            <a:gdLst>
              <a:gd name="connsiteX0" fmla="*/ 0 w 2713156"/>
              <a:gd name="connsiteY0" fmla="*/ 1169464 h 2338927"/>
              <a:gd name="connsiteX1" fmla="*/ 584732 w 2713156"/>
              <a:gd name="connsiteY1" fmla="*/ 1 h 2338927"/>
              <a:gd name="connsiteX2" fmla="*/ 2128424 w 2713156"/>
              <a:gd name="connsiteY2" fmla="*/ 1 h 2338927"/>
              <a:gd name="connsiteX3" fmla="*/ 2713156 w 2713156"/>
              <a:gd name="connsiteY3" fmla="*/ 1169464 h 2338927"/>
              <a:gd name="connsiteX4" fmla="*/ 2128424 w 2713156"/>
              <a:gd name="connsiteY4" fmla="*/ 2338926 h 2338927"/>
              <a:gd name="connsiteX5" fmla="*/ 584732 w 2713156"/>
              <a:gd name="connsiteY5" fmla="*/ 2338926 h 2338927"/>
              <a:gd name="connsiteX6" fmla="*/ 0 w 2713156"/>
              <a:gd name="connsiteY6" fmla="*/ 1169464 h 2338927"/>
              <a:gd name="connsiteX0" fmla="*/ 0 w 2713156"/>
              <a:gd name="connsiteY0" fmla="*/ 1169463 h 2338925"/>
              <a:gd name="connsiteX1" fmla="*/ 584732 w 2713156"/>
              <a:gd name="connsiteY1" fmla="*/ 0 h 2338925"/>
              <a:gd name="connsiteX2" fmla="*/ 2128424 w 2713156"/>
              <a:gd name="connsiteY2" fmla="*/ 0 h 2338925"/>
              <a:gd name="connsiteX3" fmla="*/ 2713156 w 2713156"/>
              <a:gd name="connsiteY3" fmla="*/ 1169463 h 2338925"/>
              <a:gd name="connsiteX4" fmla="*/ 2128424 w 2713156"/>
              <a:gd name="connsiteY4" fmla="*/ 2338925 h 2338925"/>
              <a:gd name="connsiteX5" fmla="*/ 662889 w 2713156"/>
              <a:gd name="connsiteY5" fmla="*/ 2338925 h 2338925"/>
              <a:gd name="connsiteX6" fmla="*/ 0 w 2713156"/>
              <a:gd name="connsiteY6" fmla="*/ 1169463 h 2338925"/>
              <a:gd name="connsiteX0" fmla="*/ 0 w 2713156"/>
              <a:gd name="connsiteY0" fmla="*/ 1169464 h 2338926"/>
              <a:gd name="connsiteX1" fmla="*/ 655074 w 2713156"/>
              <a:gd name="connsiteY1" fmla="*/ 0 h 2338926"/>
              <a:gd name="connsiteX2" fmla="*/ 2128424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128424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55074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65901 w 2713156"/>
              <a:gd name="connsiteY2" fmla="*/ 1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 name="connsiteX0" fmla="*/ 0 w 2713156"/>
              <a:gd name="connsiteY0" fmla="*/ 1169464 h 2338926"/>
              <a:gd name="connsiteX1" fmla="*/ 678523 w 2713156"/>
              <a:gd name="connsiteY1" fmla="*/ 0 h 2338926"/>
              <a:gd name="connsiteX2" fmla="*/ 2034642 w 2713156"/>
              <a:gd name="connsiteY2" fmla="*/ 0 h 2338926"/>
              <a:gd name="connsiteX3" fmla="*/ 2713156 w 2713156"/>
              <a:gd name="connsiteY3" fmla="*/ 1169464 h 2338926"/>
              <a:gd name="connsiteX4" fmla="*/ 2050271 w 2713156"/>
              <a:gd name="connsiteY4" fmla="*/ 2338926 h 2338926"/>
              <a:gd name="connsiteX5" fmla="*/ 662889 w 2713156"/>
              <a:gd name="connsiteY5" fmla="*/ 2338926 h 2338926"/>
              <a:gd name="connsiteX6" fmla="*/ 0 w 2713156"/>
              <a:gd name="connsiteY6" fmla="*/ 1169464 h 233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156" h="2338926">
                <a:moveTo>
                  <a:pt x="0" y="1169464"/>
                </a:moveTo>
                <a:lnTo>
                  <a:pt x="678523" y="0"/>
                </a:lnTo>
                <a:lnTo>
                  <a:pt x="2034642" y="0"/>
                </a:lnTo>
                <a:lnTo>
                  <a:pt x="2713156" y="1169464"/>
                </a:lnTo>
                <a:lnTo>
                  <a:pt x="2050271" y="2338926"/>
                </a:lnTo>
                <a:lnTo>
                  <a:pt x="662889" y="2338926"/>
                </a:lnTo>
                <a:lnTo>
                  <a:pt x="0" y="1169464"/>
                </a:lnTo>
                <a:close/>
              </a:path>
            </a:pathLst>
          </a:custGeom>
          <a:solidFill>
            <a:srgbClr val="093266">
              <a:alpha val="3997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AE542B6-E6D4-8942-9F5E-CDD6E7848514}"/>
              </a:ext>
            </a:extLst>
          </p:cNvPr>
          <p:cNvSpPr txBox="1"/>
          <p:nvPr>
            <p:custDataLst>
              <p:tags r:id="rId8"/>
            </p:custDataLst>
          </p:nvPr>
        </p:nvSpPr>
        <p:spPr>
          <a:xfrm>
            <a:off x="4961428" y="2180491"/>
            <a:ext cx="1578708" cy="477054"/>
          </a:xfrm>
          <a:prstGeom prst="rect">
            <a:avLst/>
          </a:prstGeom>
          <a:noFill/>
        </p:spPr>
        <p:txBody>
          <a:bodyPr wrap="square" rtlCol="0">
            <a:spAutoFit/>
          </a:bodyPr>
          <a:lstStyle/>
          <a:p>
            <a:pPr algn="ctr">
              <a:lnSpc>
                <a:spcPts val="1500"/>
              </a:lnSpc>
            </a:pPr>
            <a:r>
              <a:rPr lang="en-US" sz="1400" spc="20">
                <a:solidFill>
                  <a:schemeClr val="bg1"/>
                </a:solidFill>
                <a:latin typeface="Arial" panose="020B0604020202020204" pitchFamily="34" charset="0"/>
                <a:cs typeface="Arial" panose="020B0604020202020204" pitchFamily="34" charset="0"/>
              </a:rPr>
              <a:t>IN-COUNTRY ASSESSMENTS</a:t>
            </a:r>
          </a:p>
        </p:txBody>
      </p:sp>
      <p:sp>
        <p:nvSpPr>
          <p:cNvPr id="10" name="TextBox 9">
            <a:extLst>
              <a:ext uri="{FF2B5EF4-FFF2-40B4-BE49-F238E27FC236}">
                <a16:creationId xmlns:a16="http://schemas.microsoft.com/office/drawing/2014/main" id="{224D2187-9003-4E44-A74E-46D929ABA9A5}"/>
              </a:ext>
            </a:extLst>
          </p:cNvPr>
          <p:cNvSpPr txBox="1"/>
          <p:nvPr>
            <p:custDataLst>
              <p:tags r:id="rId9"/>
            </p:custDataLst>
          </p:nvPr>
        </p:nvSpPr>
        <p:spPr>
          <a:xfrm>
            <a:off x="7464304" y="2180491"/>
            <a:ext cx="1578708" cy="477054"/>
          </a:xfrm>
          <a:prstGeom prst="rect">
            <a:avLst/>
          </a:prstGeom>
          <a:noFill/>
        </p:spPr>
        <p:txBody>
          <a:bodyPr wrap="square" rtlCol="0">
            <a:spAutoFit/>
          </a:bodyPr>
          <a:lstStyle/>
          <a:p>
            <a:pPr algn="ctr">
              <a:lnSpc>
                <a:spcPts val="1500"/>
              </a:lnSpc>
            </a:pPr>
            <a:r>
              <a:rPr lang="en-US" sz="1400" spc="20">
                <a:solidFill>
                  <a:schemeClr val="bg1"/>
                </a:solidFill>
                <a:latin typeface="Arial" panose="020B0604020202020204" pitchFamily="34" charset="0"/>
                <a:cs typeface="Arial" panose="020B0604020202020204" pitchFamily="34" charset="0"/>
              </a:rPr>
              <a:t>CAPACITY</a:t>
            </a:r>
          </a:p>
          <a:p>
            <a:pPr algn="ctr">
              <a:lnSpc>
                <a:spcPts val="1500"/>
              </a:lnSpc>
            </a:pPr>
            <a:r>
              <a:rPr lang="en-US" sz="1400" spc="20">
                <a:solidFill>
                  <a:schemeClr val="bg1"/>
                </a:solidFill>
                <a:latin typeface="Arial" panose="020B0604020202020204" pitchFamily="34" charset="0"/>
                <a:cs typeface="Arial" panose="020B0604020202020204" pitchFamily="34" charset="0"/>
              </a:rPr>
              <a:t>BUILDING</a:t>
            </a:r>
          </a:p>
        </p:txBody>
      </p:sp>
      <p:sp>
        <p:nvSpPr>
          <p:cNvPr id="11" name="TextBox 10">
            <a:extLst>
              <a:ext uri="{FF2B5EF4-FFF2-40B4-BE49-F238E27FC236}">
                <a16:creationId xmlns:a16="http://schemas.microsoft.com/office/drawing/2014/main" id="{F691315A-E1F6-FB40-A0CA-CC2725795915}"/>
              </a:ext>
            </a:extLst>
          </p:cNvPr>
          <p:cNvSpPr txBox="1"/>
          <p:nvPr>
            <p:custDataLst>
              <p:tags r:id="rId10"/>
            </p:custDataLst>
          </p:nvPr>
        </p:nvSpPr>
        <p:spPr>
          <a:xfrm>
            <a:off x="9935920" y="2180491"/>
            <a:ext cx="1578708" cy="477054"/>
          </a:xfrm>
          <a:prstGeom prst="rect">
            <a:avLst/>
          </a:prstGeom>
          <a:noFill/>
        </p:spPr>
        <p:txBody>
          <a:bodyPr wrap="square" rtlCol="0">
            <a:spAutoFit/>
          </a:bodyPr>
          <a:lstStyle/>
          <a:p>
            <a:pPr algn="ctr">
              <a:lnSpc>
                <a:spcPts val="1500"/>
              </a:lnSpc>
            </a:pPr>
            <a:r>
              <a:rPr lang="en-US" sz="1400" spc="20">
                <a:solidFill>
                  <a:schemeClr val="bg1"/>
                </a:solidFill>
                <a:latin typeface="Arial" panose="020B0604020202020204" pitchFamily="34" charset="0"/>
                <a:cs typeface="Arial" panose="020B0604020202020204" pitchFamily="34" charset="0"/>
              </a:rPr>
              <a:t>TECHNICAL ASSISTANCE</a:t>
            </a:r>
          </a:p>
        </p:txBody>
      </p:sp>
      <p:sp>
        <p:nvSpPr>
          <p:cNvPr id="12" name="TextBox 11">
            <a:extLst>
              <a:ext uri="{FF2B5EF4-FFF2-40B4-BE49-F238E27FC236}">
                <a16:creationId xmlns:a16="http://schemas.microsoft.com/office/drawing/2014/main" id="{B2FC77B7-2F43-1F45-8370-6D2E2F6637A2}"/>
              </a:ext>
            </a:extLst>
          </p:cNvPr>
          <p:cNvSpPr txBox="1"/>
          <p:nvPr>
            <p:custDataLst>
              <p:tags r:id="rId11"/>
            </p:custDataLst>
          </p:nvPr>
        </p:nvSpPr>
        <p:spPr>
          <a:xfrm>
            <a:off x="6146618" y="4416593"/>
            <a:ext cx="1679944" cy="477054"/>
          </a:xfrm>
          <a:prstGeom prst="rect">
            <a:avLst/>
          </a:prstGeom>
          <a:noFill/>
        </p:spPr>
        <p:txBody>
          <a:bodyPr wrap="square" rtlCol="0">
            <a:spAutoFit/>
          </a:bodyPr>
          <a:lstStyle/>
          <a:p>
            <a:pPr algn="ctr">
              <a:lnSpc>
                <a:spcPts val="1500"/>
              </a:lnSpc>
            </a:pPr>
            <a:r>
              <a:rPr lang="en-US" sz="1400" spc="20">
                <a:solidFill>
                  <a:srgbClr val="696C6D"/>
                </a:solidFill>
                <a:latin typeface="Arial" panose="020B0604020202020204" pitchFamily="34" charset="0"/>
                <a:cs typeface="Arial" panose="020B0604020202020204" pitchFamily="34" charset="0"/>
              </a:rPr>
              <a:t>GUIDANCE FOR GOVERNMENTS</a:t>
            </a:r>
          </a:p>
        </p:txBody>
      </p:sp>
      <p:sp>
        <p:nvSpPr>
          <p:cNvPr id="13" name="TextBox 12">
            <a:extLst>
              <a:ext uri="{FF2B5EF4-FFF2-40B4-BE49-F238E27FC236}">
                <a16:creationId xmlns:a16="http://schemas.microsoft.com/office/drawing/2014/main" id="{3D861D39-5698-3847-90A4-8BA924F7AA16}"/>
              </a:ext>
            </a:extLst>
          </p:cNvPr>
          <p:cNvSpPr txBox="1"/>
          <p:nvPr>
            <p:custDataLst>
              <p:tags r:id="rId12"/>
            </p:custDataLst>
          </p:nvPr>
        </p:nvSpPr>
        <p:spPr>
          <a:xfrm>
            <a:off x="8651085" y="4351277"/>
            <a:ext cx="1679944" cy="477054"/>
          </a:xfrm>
          <a:prstGeom prst="rect">
            <a:avLst/>
          </a:prstGeom>
          <a:noFill/>
        </p:spPr>
        <p:txBody>
          <a:bodyPr wrap="square" rtlCol="0">
            <a:spAutoFit/>
          </a:bodyPr>
          <a:lstStyle/>
          <a:p>
            <a:pPr algn="ctr">
              <a:lnSpc>
                <a:spcPts val="1500"/>
              </a:lnSpc>
            </a:pPr>
            <a:r>
              <a:rPr lang="en-US" sz="1400" spc="20">
                <a:solidFill>
                  <a:srgbClr val="093266"/>
                </a:solidFill>
                <a:latin typeface="Arial" panose="020B0604020202020204" pitchFamily="34" charset="0"/>
                <a:cs typeface="Arial" panose="020B0604020202020204" pitchFamily="34" charset="0"/>
              </a:rPr>
              <a:t>EVENTS &amp; CONFERENCES</a:t>
            </a:r>
          </a:p>
        </p:txBody>
      </p:sp>
      <p:pic>
        <p:nvPicPr>
          <p:cNvPr id="15" name="Picture 14" descr="Icon&#10;&#10;Description automatically generated">
            <a:extLst>
              <a:ext uri="{FF2B5EF4-FFF2-40B4-BE49-F238E27FC236}">
                <a16:creationId xmlns:a16="http://schemas.microsoft.com/office/drawing/2014/main" id="{DBF25BD2-ED90-0641-9E18-8C1D3E56FC31}"/>
              </a:ext>
            </a:extLst>
          </p:cNvPr>
          <p:cNvPicPr>
            <a:picLocks noChangeAspect="1"/>
          </p:cNvPicPr>
          <p:nvPr>
            <p:custDataLst>
              <p:tags r:id="rId13"/>
            </p:custDataLst>
          </p:nvPr>
        </p:nvPicPr>
        <p:blipFill>
          <a:blip r:embed="rId28"/>
          <a:stretch>
            <a:fillRect/>
          </a:stretch>
        </p:blipFill>
        <p:spPr>
          <a:xfrm>
            <a:off x="5259513" y="2630949"/>
            <a:ext cx="901700" cy="1257300"/>
          </a:xfrm>
          <a:prstGeom prst="rect">
            <a:avLst/>
          </a:prstGeom>
        </p:spPr>
      </p:pic>
      <p:pic>
        <p:nvPicPr>
          <p:cNvPr id="17" name="Picture 16" descr="Icon&#10;&#10;Description automatically generated">
            <a:extLst>
              <a:ext uri="{FF2B5EF4-FFF2-40B4-BE49-F238E27FC236}">
                <a16:creationId xmlns:a16="http://schemas.microsoft.com/office/drawing/2014/main" id="{4A0E9557-362F-2246-82F3-6AD52C6288E9}"/>
              </a:ext>
            </a:extLst>
          </p:cNvPr>
          <p:cNvPicPr>
            <a:picLocks noChangeAspect="1"/>
          </p:cNvPicPr>
          <p:nvPr>
            <p:custDataLst>
              <p:tags r:id="rId14"/>
            </p:custDataLst>
          </p:nvPr>
        </p:nvPicPr>
        <p:blipFill>
          <a:blip r:embed="rId29"/>
          <a:stretch>
            <a:fillRect/>
          </a:stretch>
        </p:blipFill>
        <p:spPr>
          <a:xfrm>
            <a:off x="7641192" y="2486200"/>
            <a:ext cx="1198008" cy="1670462"/>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1FA04786-EC17-CC41-9377-D69C43D2864C}"/>
              </a:ext>
            </a:extLst>
          </p:cNvPr>
          <p:cNvPicPr>
            <a:picLocks noChangeAspect="1"/>
          </p:cNvPicPr>
          <p:nvPr>
            <p:custDataLst>
              <p:tags r:id="rId15"/>
            </p:custDataLst>
          </p:nvPr>
        </p:nvPicPr>
        <p:blipFill>
          <a:blip r:embed="rId30"/>
          <a:stretch>
            <a:fillRect/>
          </a:stretch>
        </p:blipFill>
        <p:spPr>
          <a:xfrm>
            <a:off x="10015846" y="2771221"/>
            <a:ext cx="1410246" cy="997144"/>
          </a:xfrm>
          <a:prstGeom prst="rect">
            <a:avLst/>
          </a:prstGeom>
        </p:spPr>
      </p:pic>
      <p:pic>
        <p:nvPicPr>
          <p:cNvPr id="21" name="Picture 20" descr="Icon&#10;&#10;Description automatically generated">
            <a:extLst>
              <a:ext uri="{FF2B5EF4-FFF2-40B4-BE49-F238E27FC236}">
                <a16:creationId xmlns:a16="http://schemas.microsoft.com/office/drawing/2014/main" id="{3B5AC1AE-858D-5048-9C02-9911427B9230}"/>
              </a:ext>
            </a:extLst>
          </p:cNvPr>
          <p:cNvPicPr>
            <a:picLocks noChangeAspect="1"/>
          </p:cNvPicPr>
          <p:nvPr>
            <p:custDataLst>
              <p:tags r:id="rId16"/>
            </p:custDataLst>
          </p:nvPr>
        </p:nvPicPr>
        <p:blipFill>
          <a:blip r:embed="rId31"/>
          <a:stretch>
            <a:fillRect/>
          </a:stretch>
        </p:blipFill>
        <p:spPr>
          <a:xfrm>
            <a:off x="6249804" y="4949058"/>
            <a:ext cx="1713102" cy="1211284"/>
          </a:xfrm>
          <a:prstGeom prst="rect">
            <a:avLst/>
          </a:prstGeom>
        </p:spPr>
      </p:pic>
      <p:pic>
        <p:nvPicPr>
          <p:cNvPr id="23" name="Picture 22" descr="Icon&#10;&#10;Description automatically generated">
            <a:extLst>
              <a:ext uri="{FF2B5EF4-FFF2-40B4-BE49-F238E27FC236}">
                <a16:creationId xmlns:a16="http://schemas.microsoft.com/office/drawing/2014/main" id="{031CC28C-6B0A-D24B-A549-1C412A21A15C}"/>
              </a:ext>
            </a:extLst>
          </p:cNvPr>
          <p:cNvPicPr>
            <a:picLocks noChangeAspect="1"/>
          </p:cNvPicPr>
          <p:nvPr>
            <p:custDataLst>
              <p:tags r:id="rId17"/>
            </p:custDataLst>
          </p:nvPr>
        </p:nvPicPr>
        <p:blipFill>
          <a:blip r:embed="rId32"/>
          <a:stretch>
            <a:fillRect/>
          </a:stretch>
        </p:blipFill>
        <p:spPr>
          <a:xfrm>
            <a:off x="8846033" y="4488183"/>
            <a:ext cx="1365250" cy="1903658"/>
          </a:xfrm>
          <a:prstGeom prst="rect">
            <a:avLst/>
          </a:prstGeom>
        </p:spPr>
      </p:pic>
      <p:pic>
        <p:nvPicPr>
          <p:cNvPr id="25" name="Picture 24" descr="Text&#10;&#10;Description automatically generated">
            <a:extLst>
              <a:ext uri="{FF2B5EF4-FFF2-40B4-BE49-F238E27FC236}">
                <a16:creationId xmlns:a16="http://schemas.microsoft.com/office/drawing/2014/main" id="{2CF4FD05-4A10-0F45-A838-646B0B177538}"/>
              </a:ext>
            </a:extLst>
          </p:cNvPr>
          <p:cNvPicPr>
            <a:picLocks noChangeAspect="1"/>
          </p:cNvPicPr>
          <p:nvPr>
            <p:custDataLst>
              <p:tags r:id="rId18"/>
            </p:custDataLst>
          </p:nvPr>
        </p:nvPicPr>
        <p:blipFill>
          <a:blip r:embed="rId33"/>
          <a:stretch>
            <a:fillRect/>
          </a:stretch>
        </p:blipFill>
        <p:spPr>
          <a:xfrm>
            <a:off x="345831" y="444988"/>
            <a:ext cx="3576108" cy="1422888"/>
          </a:xfrm>
          <a:prstGeom prst="rect">
            <a:avLst/>
          </a:prstGeom>
        </p:spPr>
      </p:pic>
      <p:pic>
        <p:nvPicPr>
          <p:cNvPr id="27" name="Picture 26" descr="A picture containing vector graphics&#10;&#10;Description automatically generated">
            <a:extLst>
              <a:ext uri="{FF2B5EF4-FFF2-40B4-BE49-F238E27FC236}">
                <a16:creationId xmlns:a16="http://schemas.microsoft.com/office/drawing/2014/main" id="{0541DEE5-06DC-D247-B4E4-CE2BCAAAE69B}"/>
              </a:ext>
            </a:extLst>
          </p:cNvPr>
          <p:cNvPicPr>
            <a:picLocks noChangeAspect="1"/>
          </p:cNvPicPr>
          <p:nvPr>
            <p:custDataLst>
              <p:tags r:id="rId19"/>
            </p:custDataLst>
          </p:nvPr>
        </p:nvPicPr>
        <p:blipFill>
          <a:blip r:embed="rId34"/>
          <a:stretch>
            <a:fillRect/>
          </a:stretch>
        </p:blipFill>
        <p:spPr>
          <a:xfrm>
            <a:off x="629627" y="3025059"/>
            <a:ext cx="1160095" cy="996041"/>
          </a:xfrm>
          <a:prstGeom prst="rect">
            <a:avLst/>
          </a:prstGeom>
        </p:spPr>
      </p:pic>
      <p:pic>
        <p:nvPicPr>
          <p:cNvPr id="29" name="Picture 28" descr="A picture containing helmet&#10;&#10;Description automatically generated">
            <a:extLst>
              <a:ext uri="{FF2B5EF4-FFF2-40B4-BE49-F238E27FC236}">
                <a16:creationId xmlns:a16="http://schemas.microsoft.com/office/drawing/2014/main" id="{F9335654-87A0-C246-A61E-53E7F83F07C9}"/>
              </a:ext>
            </a:extLst>
          </p:cNvPr>
          <p:cNvPicPr>
            <a:picLocks noChangeAspect="1"/>
          </p:cNvPicPr>
          <p:nvPr>
            <p:custDataLst>
              <p:tags r:id="rId20"/>
            </p:custDataLst>
          </p:nvPr>
        </p:nvPicPr>
        <p:blipFill>
          <a:blip r:embed="rId35"/>
          <a:stretch>
            <a:fillRect/>
          </a:stretch>
        </p:blipFill>
        <p:spPr>
          <a:xfrm>
            <a:off x="2525816" y="3058394"/>
            <a:ext cx="892405" cy="892405"/>
          </a:xfrm>
          <a:prstGeom prst="rect">
            <a:avLst/>
          </a:prstGeom>
        </p:spPr>
      </p:pic>
      <p:pic>
        <p:nvPicPr>
          <p:cNvPr id="31" name="Picture 30" descr="A picture containing window&#10;&#10;Description automatically generated">
            <a:extLst>
              <a:ext uri="{FF2B5EF4-FFF2-40B4-BE49-F238E27FC236}">
                <a16:creationId xmlns:a16="http://schemas.microsoft.com/office/drawing/2014/main" id="{BB1F05A5-5D29-3D44-A3D3-3D354D38D1EB}"/>
              </a:ext>
            </a:extLst>
          </p:cNvPr>
          <p:cNvPicPr>
            <a:picLocks noChangeAspect="1"/>
          </p:cNvPicPr>
          <p:nvPr>
            <p:custDataLst>
              <p:tags r:id="rId21"/>
            </p:custDataLst>
          </p:nvPr>
        </p:nvPicPr>
        <p:blipFill>
          <a:blip r:embed="rId36"/>
          <a:stretch>
            <a:fillRect/>
          </a:stretch>
        </p:blipFill>
        <p:spPr>
          <a:xfrm>
            <a:off x="1594135" y="5422015"/>
            <a:ext cx="1022257" cy="1022257"/>
          </a:xfrm>
          <a:prstGeom prst="rect">
            <a:avLst/>
          </a:prstGeom>
        </p:spPr>
      </p:pic>
      <p:sp>
        <p:nvSpPr>
          <p:cNvPr id="32" name="TextBox 31">
            <a:extLst>
              <a:ext uri="{FF2B5EF4-FFF2-40B4-BE49-F238E27FC236}">
                <a16:creationId xmlns:a16="http://schemas.microsoft.com/office/drawing/2014/main" id="{1B60C6A8-A39D-8449-9431-2F42FA0C7652}"/>
              </a:ext>
            </a:extLst>
          </p:cNvPr>
          <p:cNvSpPr txBox="1"/>
          <p:nvPr>
            <p:custDataLst>
              <p:tags r:id="rId22"/>
            </p:custDataLst>
          </p:nvPr>
        </p:nvSpPr>
        <p:spPr>
          <a:xfrm>
            <a:off x="187567" y="4044545"/>
            <a:ext cx="2047631" cy="553998"/>
          </a:xfrm>
          <a:prstGeom prst="rect">
            <a:avLst/>
          </a:prstGeom>
          <a:noFill/>
        </p:spPr>
        <p:txBody>
          <a:bodyPr wrap="square" rtlCol="0">
            <a:spAutoFit/>
          </a:bodyPr>
          <a:lstStyle/>
          <a:p>
            <a:pPr algn="ctr">
              <a:lnSpc>
                <a:spcPts val="1200"/>
              </a:lnSpc>
            </a:pPr>
            <a:r>
              <a:rPr lang="en-US" sz="1100">
                <a:solidFill>
                  <a:srgbClr val="696C6D"/>
                </a:solidFill>
                <a:latin typeface="Arial" panose="020B0604020202020204" pitchFamily="34" charset="0"/>
                <a:cs typeface="Arial" panose="020B0604020202020204" pitchFamily="34" charset="0"/>
              </a:rPr>
              <a:t>A VOLUNTARY INITIATIVE</a:t>
            </a:r>
          </a:p>
          <a:p>
            <a:pPr algn="ctr">
              <a:lnSpc>
                <a:spcPts val="1200"/>
              </a:lnSpc>
            </a:pPr>
            <a:r>
              <a:rPr lang="en-US" sz="1100">
                <a:solidFill>
                  <a:srgbClr val="696C6D"/>
                </a:solidFill>
                <a:latin typeface="Arial" panose="020B0604020202020204" pitchFamily="34" charset="0"/>
                <a:cs typeface="Arial" panose="020B0604020202020204" pitchFamily="34" charset="0"/>
              </a:rPr>
              <a:t>CREATED THROUGH </a:t>
            </a:r>
          </a:p>
          <a:p>
            <a:pPr algn="ctr">
              <a:lnSpc>
                <a:spcPts val="1200"/>
              </a:lnSpc>
            </a:pPr>
            <a:r>
              <a:rPr lang="en-US" sz="1100">
                <a:solidFill>
                  <a:srgbClr val="696C6D"/>
                </a:solidFill>
                <a:latin typeface="Arial" panose="020B0604020202020204" pitchFamily="34" charset="0"/>
                <a:cs typeface="Arial" panose="020B0604020202020204" pitchFamily="34" charset="0"/>
              </a:rPr>
              <a:t>THE UN IN 2005</a:t>
            </a:r>
          </a:p>
        </p:txBody>
      </p:sp>
      <p:sp>
        <p:nvSpPr>
          <p:cNvPr id="33" name="TextBox 32">
            <a:extLst>
              <a:ext uri="{FF2B5EF4-FFF2-40B4-BE49-F238E27FC236}">
                <a16:creationId xmlns:a16="http://schemas.microsoft.com/office/drawing/2014/main" id="{7D826E9A-833E-184F-A1A7-ED6C27360AB3}"/>
              </a:ext>
            </a:extLst>
          </p:cNvPr>
          <p:cNvSpPr txBox="1"/>
          <p:nvPr>
            <p:custDataLst>
              <p:tags r:id="rId23"/>
            </p:custDataLst>
          </p:nvPr>
        </p:nvSpPr>
        <p:spPr>
          <a:xfrm>
            <a:off x="1948204" y="4044545"/>
            <a:ext cx="2047631" cy="400110"/>
          </a:xfrm>
          <a:prstGeom prst="rect">
            <a:avLst/>
          </a:prstGeom>
          <a:noFill/>
        </p:spPr>
        <p:txBody>
          <a:bodyPr wrap="square" rtlCol="0">
            <a:spAutoFit/>
          </a:bodyPr>
          <a:lstStyle/>
          <a:p>
            <a:pPr algn="ctr">
              <a:lnSpc>
                <a:spcPts val="1200"/>
              </a:lnSpc>
            </a:pPr>
            <a:r>
              <a:rPr lang="en-US" sz="1100">
                <a:solidFill>
                  <a:srgbClr val="696C6D"/>
                </a:solidFill>
                <a:latin typeface="Arial" panose="020B0604020202020204" pitchFamily="34" charset="0"/>
                <a:cs typeface="Arial" panose="020B0604020202020204" pitchFamily="34" charset="0"/>
              </a:rPr>
              <a:t>79 MEMBER </a:t>
            </a:r>
          </a:p>
          <a:p>
            <a:pPr algn="ctr">
              <a:lnSpc>
                <a:spcPts val="1200"/>
              </a:lnSpc>
            </a:pPr>
            <a:r>
              <a:rPr lang="en-US" sz="1100">
                <a:solidFill>
                  <a:srgbClr val="696C6D"/>
                </a:solidFill>
                <a:latin typeface="Arial" panose="020B0604020202020204" pitchFamily="34" charset="0"/>
                <a:cs typeface="Arial" panose="020B0604020202020204" pitchFamily="34" charset="0"/>
              </a:rPr>
              <a:t>COUNTRIES</a:t>
            </a:r>
          </a:p>
        </p:txBody>
      </p:sp>
      <p:sp>
        <p:nvSpPr>
          <p:cNvPr id="34" name="TextBox 33">
            <a:extLst>
              <a:ext uri="{FF2B5EF4-FFF2-40B4-BE49-F238E27FC236}">
                <a16:creationId xmlns:a16="http://schemas.microsoft.com/office/drawing/2014/main" id="{F60D0B43-3D24-2340-B747-79A932D648F2}"/>
              </a:ext>
            </a:extLst>
          </p:cNvPr>
          <p:cNvSpPr txBox="1"/>
          <p:nvPr>
            <p:custDataLst>
              <p:tags r:id="rId24"/>
            </p:custDataLst>
          </p:nvPr>
        </p:nvSpPr>
        <p:spPr>
          <a:xfrm>
            <a:off x="450195" y="4814334"/>
            <a:ext cx="3298910" cy="553998"/>
          </a:xfrm>
          <a:prstGeom prst="rect">
            <a:avLst/>
          </a:prstGeom>
          <a:noFill/>
        </p:spPr>
        <p:txBody>
          <a:bodyPr wrap="square" rtlCol="0">
            <a:spAutoFit/>
          </a:bodyPr>
          <a:lstStyle/>
          <a:p>
            <a:pPr algn="ctr">
              <a:lnSpc>
                <a:spcPts val="1200"/>
              </a:lnSpc>
            </a:pPr>
            <a:r>
              <a:rPr lang="en-US" sz="1100">
                <a:solidFill>
                  <a:srgbClr val="696C6D"/>
                </a:solidFill>
                <a:latin typeface="Arial" panose="020B0604020202020204" pitchFamily="34" charset="0"/>
                <a:cs typeface="Arial" panose="020B0604020202020204" pitchFamily="34" charset="0"/>
              </a:rPr>
              <a:t>DEDICATED TO IMPROVING MINING GOVERNANCE TO HELP ACHIEVE THE </a:t>
            </a:r>
          </a:p>
          <a:p>
            <a:pPr algn="ctr">
              <a:lnSpc>
                <a:spcPts val="1200"/>
              </a:lnSpc>
            </a:pPr>
            <a:r>
              <a:rPr lang="en-US" sz="1100">
                <a:solidFill>
                  <a:srgbClr val="696C6D"/>
                </a:solidFill>
                <a:latin typeface="Arial" panose="020B0604020202020204" pitchFamily="34" charset="0"/>
                <a:cs typeface="Arial" panose="020B0604020202020204" pitchFamily="34" charset="0"/>
              </a:rPr>
              <a:t>UN SUSTAINABLE DEVELOPMENT GOALS.</a:t>
            </a:r>
          </a:p>
        </p:txBody>
      </p:sp>
      <p:sp>
        <p:nvSpPr>
          <p:cNvPr id="38" name="TextBox 37">
            <a:extLst>
              <a:ext uri="{FF2B5EF4-FFF2-40B4-BE49-F238E27FC236}">
                <a16:creationId xmlns:a16="http://schemas.microsoft.com/office/drawing/2014/main" id="{7ABDD8A4-0D12-B446-AF7D-1ABC1D51F4D3}"/>
              </a:ext>
            </a:extLst>
          </p:cNvPr>
          <p:cNvSpPr txBox="1"/>
          <p:nvPr>
            <p:custDataLst>
              <p:tags r:id="rId25"/>
            </p:custDataLst>
          </p:nvPr>
        </p:nvSpPr>
        <p:spPr>
          <a:xfrm>
            <a:off x="4755511" y="421835"/>
            <a:ext cx="6969369" cy="669414"/>
          </a:xfrm>
          <a:prstGeom prst="rect">
            <a:avLst/>
          </a:prstGeom>
          <a:noFill/>
        </p:spPr>
        <p:txBody>
          <a:bodyPr wrap="square" rtlCol="0">
            <a:spAutoFit/>
          </a:bodyPr>
          <a:lstStyle/>
          <a:p>
            <a:pPr>
              <a:lnSpc>
                <a:spcPts val="4500"/>
              </a:lnSpc>
              <a:tabLst>
                <a:tab pos="1638300" algn="l"/>
              </a:tabLst>
            </a:pPr>
            <a:r>
              <a:rPr lang="en-US" sz="4000" b="1" spc="-250">
                <a:solidFill>
                  <a:srgbClr val="093266"/>
                </a:solidFill>
                <a:latin typeface="Arial" panose="020B0604020202020204" pitchFamily="34" charset="0"/>
                <a:cs typeface="Arial" panose="020B0604020202020204" pitchFamily="34" charset="0"/>
              </a:rPr>
              <a:t>How do we help governments?</a:t>
            </a:r>
          </a:p>
        </p:txBody>
      </p:sp>
    </p:spTree>
    <p:extLst>
      <p:ext uri="{BB962C8B-B14F-4D97-AF65-F5344CB8AC3E}">
        <p14:creationId xmlns:p14="http://schemas.microsoft.com/office/powerpoint/2010/main" val="2569864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meline&#10;&#10;Description automatically generated with low confidence">
            <a:extLst>
              <a:ext uri="{FF2B5EF4-FFF2-40B4-BE49-F238E27FC236}">
                <a16:creationId xmlns:a16="http://schemas.microsoft.com/office/drawing/2014/main" id="{50041620-F9BB-D54F-9CEE-DAB548B0C5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39020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2472FA4-E699-4F2C-A786-D1B74BD74896}"/>
              </a:ext>
            </a:extLst>
          </p:cNvPr>
          <p:cNvPicPr>
            <a:picLocks noGrp="1" noChangeAspect="1"/>
          </p:cNvPicPr>
          <p:nvPr>
            <p:ph type="pic" idx="10"/>
            <p:custDataLst>
              <p:tags r:id="rId1"/>
            </p:custDataLst>
          </p:nvPr>
        </p:nvPicPr>
        <p:blipFill>
          <a:blip r:embed="rId5"/>
          <a:srcRect t="7777" b="7777"/>
          <a:stretch>
            <a:fillRect/>
          </a:stretch>
        </p:blipFill>
        <p:spPr>
          <a:xfrm>
            <a:off x="0" y="-1"/>
            <a:ext cx="12192000" cy="6858000"/>
          </a:xfrm>
        </p:spPr>
      </p:pic>
      <p:sp>
        <p:nvSpPr>
          <p:cNvPr id="10" name="Rectangle 9">
            <a:extLst>
              <a:ext uri="{FF2B5EF4-FFF2-40B4-BE49-F238E27FC236}">
                <a16:creationId xmlns:a16="http://schemas.microsoft.com/office/drawing/2014/main" id="{B4ADCC79-37BE-4240-BD57-D4AACF562EBC}"/>
              </a:ext>
            </a:extLst>
          </p:cNvPr>
          <p:cNvSpPr/>
          <p:nvPr>
            <p:custDataLst>
              <p:tags r:id="rId2"/>
            </p:custDataLst>
          </p:nvPr>
        </p:nvSpPr>
        <p:spPr>
          <a:xfrm>
            <a:off x="0" y="0"/>
            <a:ext cx="12192000" cy="6858000"/>
          </a:xfrm>
          <a:prstGeom prst="rect">
            <a:avLst/>
          </a:prstGeom>
          <a:solidFill>
            <a:srgbClr val="09326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highlight>
                <a:srgbClr val="29C3EC"/>
              </a:highlight>
            </a:endParaRPr>
          </a:p>
        </p:txBody>
      </p:sp>
      <p:sp>
        <p:nvSpPr>
          <p:cNvPr id="7" name="Title 2">
            <a:extLst>
              <a:ext uri="{FF2B5EF4-FFF2-40B4-BE49-F238E27FC236}">
                <a16:creationId xmlns:a16="http://schemas.microsoft.com/office/drawing/2014/main" id="{AB90595B-929D-49EB-8E54-754C663C1CCF}"/>
              </a:ext>
            </a:extLst>
          </p:cNvPr>
          <p:cNvSpPr txBox="1">
            <a:spLocks/>
          </p:cNvSpPr>
          <p:nvPr>
            <p:custDataLst>
              <p:tags r:id="rId3"/>
            </p:custDataLst>
          </p:nvPr>
        </p:nvSpPr>
        <p:spPr>
          <a:xfrm>
            <a:off x="823652" y="2601311"/>
            <a:ext cx="9943596" cy="1655376"/>
          </a:xfrm>
          <a:prstGeom prst="rect">
            <a:avLst/>
          </a:prstGeom>
        </p:spPr>
        <p:txBody>
          <a:bodyPr/>
          <a:lstStyle>
            <a:lvl1pPr algn="l" defTabSz="457200" rtl="0" eaLnBrk="1" latinLnBrk="0" hangingPunct="1">
              <a:spcBef>
                <a:spcPct val="0"/>
              </a:spcBef>
              <a:buNone/>
              <a:defRPr sz="4000" b="1" i="0" kern="1200">
                <a:solidFill>
                  <a:srgbClr val="093266"/>
                </a:solidFill>
                <a:latin typeface="Arial"/>
                <a:ea typeface="+mj-ea"/>
                <a:cs typeface="Arial"/>
              </a:defRPr>
            </a:lvl1pPr>
          </a:lstStyle>
          <a:p>
            <a:r>
              <a:rPr lang="en-US">
                <a:solidFill>
                  <a:schemeClr val="bg1"/>
                </a:solidFill>
                <a:latin typeface="Arial" panose="020B0604020202020204" pitchFamily="34" charset="0"/>
                <a:cs typeface="Arial" panose="020B0604020202020204" pitchFamily="34" charset="0"/>
              </a:rPr>
              <a:t>Assessing the Four Payment Options</a:t>
            </a:r>
          </a:p>
        </p:txBody>
      </p:sp>
    </p:spTree>
    <p:extLst>
      <p:ext uri="{BB962C8B-B14F-4D97-AF65-F5344CB8AC3E}">
        <p14:creationId xmlns:p14="http://schemas.microsoft.com/office/powerpoint/2010/main" val="3595347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19AE4-133C-D140-91A5-0A50276E697F}"/>
              </a:ext>
            </a:extLst>
          </p:cNvPr>
          <p:cNvSpPr>
            <a:spLocks noGrp="1"/>
          </p:cNvSpPr>
          <p:nvPr>
            <p:ph type="title"/>
            <p:custDataLst>
              <p:tags r:id="rId1"/>
            </p:custDataLst>
          </p:nvPr>
        </p:nvSpPr>
        <p:spPr/>
        <p:txBody>
          <a:bodyPr/>
          <a:lstStyle/>
          <a:p>
            <a:r>
              <a:rPr lang="en-US">
                <a:latin typeface="Arial"/>
                <a:cs typeface="Arial"/>
              </a:rPr>
              <a:t>The ‘Government Take’</a:t>
            </a:r>
          </a:p>
        </p:txBody>
      </p:sp>
      <p:grpSp>
        <p:nvGrpSpPr>
          <p:cNvPr id="60" name="Group 59">
            <a:extLst>
              <a:ext uri="{FF2B5EF4-FFF2-40B4-BE49-F238E27FC236}">
                <a16:creationId xmlns:a16="http://schemas.microsoft.com/office/drawing/2014/main" id="{5C25F77B-C4F0-30EF-4FB5-9A7006AF4B7C}"/>
              </a:ext>
            </a:extLst>
          </p:cNvPr>
          <p:cNvGrpSpPr/>
          <p:nvPr>
            <p:custDataLst>
              <p:tags r:id="rId2"/>
            </p:custDataLst>
          </p:nvPr>
        </p:nvGrpSpPr>
        <p:grpSpPr>
          <a:xfrm>
            <a:off x="964033" y="1571528"/>
            <a:ext cx="9691773" cy="4854668"/>
            <a:chOff x="417792" y="1236804"/>
            <a:chExt cx="12431360" cy="6444157"/>
          </a:xfrm>
        </p:grpSpPr>
        <p:sp>
          <p:nvSpPr>
            <p:cNvPr id="61" name="Freeform 1">
              <a:extLst>
                <a:ext uri="{FF2B5EF4-FFF2-40B4-BE49-F238E27FC236}">
                  <a16:creationId xmlns:a16="http://schemas.microsoft.com/office/drawing/2014/main" id="{B418FE85-94BB-A072-8D7C-1D3336B084B5}"/>
                </a:ext>
              </a:extLst>
            </p:cNvPr>
            <p:cNvSpPr>
              <a:spLocks noChangeArrowheads="1"/>
            </p:cNvSpPr>
            <p:nvPr>
              <p:custDataLst>
                <p:tags r:id="rId4"/>
              </p:custDataLst>
            </p:nvPr>
          </p:nvSpPr>
          <p:spPr bwMode="auto">
            <a:xfrm>
              <a:off x="417792" y="1236804"/>
              <a:ext cx="1034240" cy="737357"/>
            </a:xfrm>
            <a:custGeom>
              <a:avLst/>
              <a:gdLst>
                <a:gd name="T0" fmla="*/ 0 w 2227"/>
                <a:gd name="T1" fmla="*/ 0 h 1586"/>
                <a:gd name="T2" fmla="*/ 0 w 2227"/>
                <a:gd name="T3" fmla="*/ 571140 h 1586"/>
                <a:gd name="T4" fmla="*/ 801328 w 2227"/>
                <a:gd name="T5" fmla="*/ 571140 h 1586"/>
                <a:gd name="T6" fmla="*/ 801328 w 2227"/>
                <a:gd name="T7" fmla="*/ 0 h 1586"/>
                <a:gd name="T8" fmla="*/ 0 w 2227"/>
                <a:gd name="T9" fmla="*/ 0 h 1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27" h="1586">
                  <a:moveTo>
                    <a:pt x="0" y="0"/>
                  </a:moveTo>
                  <a:lnTo>
                    <a:pt x="0" y="1585"/>
                  </a:lnTo>
                  <a:lnTo>
                    <a:pt x="2226" y="1585"/>
                  </a:lnTo>
                  <a:lnTo>
                    <a:pt x="2226"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2" name="Freeform 15">
              <a:extLst>
                <a:ext uri="{FF2B5EF4-FFF2-40B4-BE49-F238E27FC236}">
                  <a16:creationId xmlns:a16="http://schemas.microsoft.com/office/drawing/2014/main" id="{0DE4D5C6-C75C-346D-8DF3-6777E1484362}"/>
                </a:ext>
              </a:extLst>
            </p:cNvPr>
            <p:cNvSpPr>
              <a:spLocks noChangeArrowheads="1"/>
            </p:cNvSpPr>
            <p:nvPr>
              <p:custDataLst>
                <p:tags r:id="rId5"/>
              </p:custDataLst>
            </p:nvPr>
          </p:nvSpPr>
          <p:spPr bwMode="auto">
            <a:xfrm>
              <a:off x="1517568" y="2049945"/>
              <a:ext cx="989184" cy="735310"/>
            </a:xfrm>
            <a:custGeom>
              <a:avLst/>
              <a:gdLst>
                <a:gd name="T0" fmla="*/ 0 w 2128"/>
                <a:gd name="T1" fmla="*/ 0 h 1583"/>
                <a:gd name="T2" fmla="*/ 0 w 2128"/>
                <a:gd name="T3" fmla="*/ 569553 h 1583"/>
                <a:gd name="T4" fmla="*/ 766402 w 2128"/>
                <a:gd name="T5" fmla="*/ 569553 h 1583"/>
                <a:gd name="T6" fmla="*/ 766402 w 2128"/>
                <a:gd name="T7" fmla="*/ 0 h 1583"/>
                <a:gd name="T8" fmla="*/ 0 w 2128"/>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28" h="1583">
                  <a:moveTo>
                    <a:pt x="0" y="0"/>
                  </a:moveTo>
                  <a:lnTo>
                    <a:pt x="0" y="1582"/>
                  </a:lnTo>
                  <a:lnTo>
                    <a:pt x="2127" y="1582"/>
                  </a:lnTo>
                  <a:lnTo>
                    <a:pt x="2127"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3" name="Freeform 23">
              <a:extLst>
                <a:ext uri="{FF2B5EF4-FFF2-40B4-BE49-F238E27FC236}">
                  <a16:creationId xmlns:a16="http://schemas.microsoft.com/office/drawing/2014/main" id="{27187104-BFEB-78A4-EE4F-FFF345E47ED7}"/>
                </a:ext>
              </a:extLst>
            </p:cNvPr>
            <p:cNvSpPr>
              <a:spLocks noChangeArrowheads="1"/>
            </p:cNvSpPr>
            <p:nvPr>
              <p:custDataLst>
                <p:tags r:id="rId6"/>
              </p:custDataLst>
            </p:nvPr>
          </p:nvSpPr>
          <p:spPr bwMode="auto">
            <a:xfrm>
              <a:off x="1517568" y="1236804"/>
              <a:ext cx="11124736" cy="737357"/>
            </a:xfrm>
            <a:custGeom>
              <a:avLst/>
              <a:gdLst>
                <a:gd name="T0" fmla="*/ 0 w 23953"/>
                <a:gd name="T1" fmla="*/ 0 h 1586"/>
                <a:gd name="T2" fmla="*/ 0 w 23953"/>
                <a:gd name="T3" fmla="*/ 205804861 h 1586"/>
                <a:gd name="T4" fmla="*/ 2147483647 w 23953"/>
                <a:gd name="T5" fmla="*/ 205804861 h 1586"/>
                <a:gd name="T6" fmla="*/ 2147483647 w 23953"/>
                <a:gd name="T7" fmla="*/ 0 h 1586"/>
                <a:gd name="T8" fmla="*/ 0 w 23953"/>
                <a:gd name="T9" fmla="*/ 0 h 1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953" h="1586">
                  <a:moveTo>
                    <a:pt x="0" y="0"/>
                  </a:moveTo>
                  <a:lnTo>
                    <a:pt x="0" y="1585"/>
                  </a:lnTo>
                  <a:lnTo>
                    <a:pt x="23952" y="1585"/>
                  </a:lnTo>
                  <a:lnTo>
                    <a:pt x="23952" y="0"/>
                  </a:lnTo>
                  <a:lnTo>
                    <a:pt x="0" y="0"/>
                  </a:lnTo>
                </a:path>
              </a:pathLst>
            </a:custGeom>
            <a:solidFill>
              <a:srgbClr val="557088"/>
            </a:solidFill>
            <a:ln>
              <a:noFill/>
            </a:ln>
            <a:extLst>
              <a:ext uri="{91240B29-F687-4F45-9708-019B960494DF}">
                <a14:hiddenLine xmlns:a14="http://schemas.microsoft.com/office/drawing/2010/main" w="9525">
                  <a:solidFill>
                    <a:srgbClr val="000000"/>
                  </a:solidFill>
                  <a:round/>
                  <a:headEnd/>
                  <a:tailEnd/>
                </a14:hiddenLine>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4" name="Freeform 7">
              <a:extLst>
                <a:ext uri="{FF2B5EF4-FFF2-40B4-BE49-F238E27FC236}">
                  <a16:creationId xmlns:a16="http://schemas.microsoft.com/office/drawing/2014/main" id="{E69100DB-CA7B-A318-F46D-AFF96B1D9E8C}"/>
                </a:ext>
              </a:extLst>
            </p:cNvPr>
            <p:cNvSpPr>
              <a:spLocks noChangeArrowheads="1"/>
            </p:cNvSpPr>
            <p:nvPr>
              <p:custDataLst>
                <p:tags r:id="rId7"/>
              </p:custDataLst>
            </p:nvPr>
          </p:nvSpPr>
          <p:spPr bwMode="auto">
            <a:xfrm>
              <a:off x="2471937" y="2049945"/>
              <a:ext cx="10160128" cy="735310"/>
            </a:xfrm>
            <a:custGeom>
              <a:avLst/>
              <a:gdLst>
                <a:gd name="T0" fmla="*/ 0 w 21650"/>
                <a:gd name="T1" fmla="*/ 0 h 1583"/>
                <a:gd name="T2" fmla="*/ 0 w 21650"/>
                <a:gd name="T3" fmla="*/ 569553 h 1583"/>
                <a:gd name="T4" fmla="*/ 7875223 w 21650"/>
                <a:gd name="T5" fmla="*/ 569553 h 1583"/>
                <a:gd name="T6" fmla="*/ 7875223 w 21650"/>
                <a:gd name="T7" fmla="*/ 0 h 1583"/>
                <a:gd name="T8" fmla="*/ 0 w 21650"/>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50" h="1583">
                  <a:moveTo>
                    <a:pt x="0" y="0"/>
                  </a:moveTo>
                  <a:lnTo>
                    <a:pt x="0" y="1582"/>
                  </a:lnTo>
                  <a:lnTo>
                    <a:pt x="21649" y="1582"/>
                  </a:lnTo>
                  <a:lnTo>
                    <a:pt x="21649"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5" name="Freeform 73">
              <a:extLst>
                <a:ext uri="{FF2B5EF4-FFF2-40B4-BE49-F238E27FC236}">
                  <a16:creationId xmlns:a16="http://schemas.microsoft.com/office/drawing/2014/main" id="{F35EAC55-D1FA-AC38-9877-E9F656960EFA}"/>
                </a:ext>
              </a:extLst>
            </p:cNvPr>
            <p:cNvSpPr>
              <a:spLocks noChangeArrowheads="1"/>
            </p:cNvSpPr>
            <p:nvPr>
              <p:custDataLst>
                <p:tags r:id="rId8"/>
              </p:custDataLst>
            </p:nvPr>
          </p:nvSpPr>
          <p:spPr bwMode="auto">
            <a:xfrm>
              <a:off x="2588672" y="2891762"/>
              <a:ext cx="7917568" cy="735309"/>
            </a:xfrm>
            <a:custGeom>
              <a:avLst/>
              <a:gdLst>
                <a:gd name="T0" fmla="*/ 0 w 17046"/>
                <a:gd name="T1" fmla="*/ 0 h 1583"/>
                <a:gd name="T2" fmla="*/ 0 w 17046"/>
                <a:gd name="T3" fmla="*/ 569552 h 1583"/>
                <a:gd name="T4" fmla="*/ 6136915 w 17046"/>
                <a:gd name="T5" fmla="*/ 569552 h 1583"/>
                <a:gd name="T6" fmla="*/ 6136915 w 17046"/>
                <a:gd name="T7" fmla="*/ 0 h 1583"/>
                <a:gd name="T8" fmla="*/ 0 w 17046"/>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46" h="1583">
                  <a:moveTo>
                    <a:pt x="0" y="0"/>
                  </a:moveTo>
                  <a:lnTo>
                    <a:pt x="0" y="1582"/>
                  </a:lnTo>
                  <a:lnTo>
                    <a:pt x="17045" y="1582"/>
                  </a:lnTo>
                  <a:lnTo>
                    <a:pt x="17045"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6" name="Freeform 86">
              <a:extLst>
                <a:ext uri="{FF2B5EF4-FFF2-40B4-BE49-F238E27FC236}">
                  <a16:creationId xmlns:a16="http://schemas.microsoft.com/office/drawing/2014/main" id="{4BD0B103-A174-926E-14BF-61590B45472E}"/>
                </a:ext>
              </a:extLst>
            </p:cNvPr>
            <p:cNvSpPr>
              <a:spLocks noChangeArrowheads="1"/>
            </p:cNvSpPr>
            <p:nvPr>
              <p:custDataLst>
                <p:tags r:id="rId9"/>
              </p:custDataLst>
            </p:nvPr>
          </p:nvSpPr>
          <p:spPr bwMode="auto">
            <a:xfrm>
              <a:off x="5646335" y="3709000"/>
              <a:ext cx="4857857" cy="735310"/>
            </a:xfrm>
            <a:custGeom>
              <a:avLst/>
              <a:gdLst>
                <a:gd name="T0" fmla="*/ 0 w 13857"/>
                <a:gd name="T1" fmla="*/ 0 h 1583"/>
                <a:gd name="T2" fmla="*/ 0 w 13857"/>
                <a:gd name="T3" fmla="*/ 569553 h 1583"/>
                <a:gd name="T4" fmla="*/ 4987565 w 13857"/>
                <a:gd name="T5" fmla="*/ 569553 h 1583"/>
                <a:gd name="T6" fmla="*/ 4987565 w 13857"/>
                <a:gd name="T7" fmla="*/ 0 h 1583"/>
                <a:gd name="T8" fmla="*/ 0 w 13857"/>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57" h="1583">
                  <a:moveTo>
                    <a:pt x="0" y="0"/>
                  </a:moveTo>
                  <a:lnTo>
                    <a:pt x="0" y="1582"/>
                  </a:lnTo>
                  <a:lnTo>
                    <a:pt x="13856" y="1582"/>
                  </a:lnTo>
                  <a:lnTo>
                    <a:pt x="13856"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7" name="Freeform 127">
              <a:extLst>
                <a:ext uri="{FF2B5EF4-FFF2-40B4-BE49-F238E27FC236}">
                  <a16:creationId xmlns:a16="http://schemas.microsoft.com/office/drawing/2014/main" id="{DB081987-EEF4-DA78-3393-CF48722A6857}"/>
                </a:ext>
              </a:extLst>
            </p:cNvPr>
            <p:cNvSpPr>
              <a:spLocks noChangeArrowheads="1"/>
            </p:cNvSpPr>
            <p:nvPr>
              <p:custDataLst>
                <p:tags r:id="rId10"/>
              </p:custDataLst>
            </p:nvPr>
          </p:nvSpPr>
          <p:spPr bwMode="auto">
            <a:xfrm>
              <a:off x="7168000" y="4576854"/>
              <a:ext cx="3362816" cy="720971"/>
            </a:xfrm>
            <a:custGeom>
              <a:avLst/>
              <a:gdLst>
                <a:gd name="T0" fmla="*/ 0 w 7239"/>
                <a:gd name="T1" fmla="*/ 0 h 1553"/>
                <a:gd name="T2" fmla="*/ 0 w 7239"/>
                <a:gd name="T3" fmla="*/ 558440 h 1553"/>
                <a:gd name="T4" fmla="*/ 2606315 w 7239"/>
                <a:gd name="T5" fmla="*/ 558440 h 1553"/>
                <a:gd name="T6" fmla="*/ 2606315 w 7239"/>
                <a:gd name="T7" fmla="*/ 0 h 1553"/>
                <a:gd name="T8" fmla="*/ 0 w 7239"/>
                <a:gd name="T9" fmla="*/ 0 h 15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39" h="1553">
                  <a:moveTo>
                    <a:pt x="0" y="0"/>
                  </a:moveTo>
                  <a:lnTo>
                    <a:pt x="0" y="1552"/>
                  </a:lnTo>
                  <a:lnTo>
                    <a:pt x="7238" y="1552"/>
                  </a:lnTo>
                  <a:lnTo>
                    <a:pt x="7238"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8" name="Freeform 146">
              <a:extLst>
                <a:ext uri="{FF2B5EF4-FFF2-40B4-BE49-F238E27FC236}">
                  <a16:creationId xmlns:a16="http://schemas.microsoft.com/office/drawing/2014/main" id="{7074AD35-B322-6A7D-49A3-366549D554D3}"/>
                </a:ext>
              </a:extLst>
            </p:cNvPr>
            <p:cNvSpPr>
              <a:spLocks noChangeArrowheads="1"/>
            </p:cNvSpPr>
            <p:nvPr>
              <p:custDataLst>
                <p:tags r:id="rId11"/>
              </p:custDataLst>
            </p:nvPr>
          </p:nvSpPr>
          <p:spPr bwMode="auto">
            <a:xfrm>
              <a:off x="8495104" y="5387947"/>
              <a:ext cx="2033664" cy="720971"/>
            </a:xfrm>
            <a:custGeom>
              <a:avLst/>
              <a:gdLst>
                <a:gd name="T0" fmla="*/ 0 w 4378"/>
                <a:gd name="T1" fmla="*/ 0 h 1553"/>
                <a:gd name="T2" fmla="*/ 0 w 4378"/>
                <a:gd name="T3" fmla="*/ 558440 h 1553"/>
                <a:gd name="T4" fmla="*/ 1576028 w 4378"/>
                <a:gd name="T5" fmla="*/ 558440 h 1553"/>
                <a:gd name="T6" fmla="*/ 1576028 w 4378"/>
                <a:gd name="T7" fmla="*/ 0 h 1553"/>
                <a:gd name="T8" fmla="*/ 0 w 4378"/>
                <a:gd name="T9" fmla="*/ 0 h 15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78" h="1553">
                  <a:moveTo>
                    <a:pt x="0" y="0"/>
                  </a:moveTo>
                  <a:lnTo>
                    <a:pt x="0" y="1552"/>
                  </a:lnTo>
                  <a:lnTo>
                    <a:pt x="4377" y="1552"/>
                  </a:lnTo>
                  <a:lnTo>
                    <a:pt x="4377"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69" name="Freeform 176">
              <a:extLst>
                <a:ext uri="{FF2B5EF4-FFF2-40B4-BE49-F238E27FC236}">
                  <a16:creationId xmlns:a16="http://schemas.microsoft.com/office/drawing/2014/main" id="{07AEDCFF-3288-9BEE-5515-65139332218E}"/>
                </a:ext>
              </a:extLst>
            </p:cNvPr>
            <p:cNvSpPr>
              <a:spLocks noChangeArrowheads="1"/>
            </p:cNvSpPr>
            <p:nvPr>
              <p:custDataLst>
                <p:tags r:id="rId12"/>
              </p:custDataLst>
            </p:nvPr>
          </p:nvSpPr>
          <p:spPr bwMode="auto">
            <a:xfrm>
              <a:off x="8505344" y="6547237"/>
              <a:ext cx="2023424" cy="768081"/>
            </a:xfrm>
            <a:custGeom>
              <a:avLst/>
              <a:gdLst>
                <a:gd name="T0" fmla="*/ 0 w 4359"/>
                <a:gd name="T1" fmla="*/ 0 h 1654"/>
                <a:gd name="T2" fmla="*/ 0 w 4359"/>
                <a:gd name="T3" fmla="*/ 594953 h 1654"/>
                <a:gd name="T4" fmla="*/ 1568090 w 4359"/>
                <a:gd name="T5" fmla="*/ 594953 h 1654"/>
                <a:gd name="T6" fmla="*/ 1568090 w 4359"/>
                <a:gd name="T7" fmla="*/ 0 h 1654"/>
                <a:gd name="T8" fmla="*/ 0 w 4359"/>
                <a:gd name="T9" fmla="*/ 0 h 16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9" h="1654">
                  <a:moveTo>
                    <a:pt x="0" y="0"/>
                  </a:moveTo>
                  <a:lnTo>
                    <a:pt x="0" y="1653"/>
                  </a:lnTo>
                  <a:lnTo>
                    <a:pt x="4358" y="1653"/>
                  </a:lnTo>
                  <a:lnTo>
                    <a:pt x="4358" y="0"/>
                  </a:lnTo>
                  <a:lnTo>
                    <a:pt x="0" y="0"/>
                  </a:lnTo>
                </a:path>
              </a:pathLst>
            </a:custGeom>
            <a:solidFill>
              <a:srgbClr val="55708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0" name="Freeform 193">
              <a:extLst>
                <a:ext uri="{FF2B5EF4-FFF2-40B4-BE49-F238E27FC236}">
                  <a16:creationId xmlns:a16="http://schemas.microsoft.com/office/drawing/2014/main" id="{0C455B10-D9C1-B48E-2CD1-69CE87DC47A0}"/>
                </a:ext>
              </a:extLst>
            </p:cNvPr>
            <p:cNvSpPr>
              <a:spLocks noChangeArrowheads="1"/>
            </p:cNvSpPr>
            <p:nvPr>
              <p:custDataLst>
                <p:tags r:id="rId13"/>
              </p:custDataLst>
            </p:nvPr>
          </p:nvSpPr>
          <p:spPr bwMode="auto">
            <a:xfrm>
              <a:off x="10606593" y="2891762"/>
              <a:ext cx="2035712" cy="735309"/>
            </a:xfrm>
            <a:custGeom>
              <a:avLst/>
              <a:gdLst>
                <a:gd name="T0" fmla="*/ 0 w 4382"/>
                <a:gd name="T1" fmla="*/ 0 h 1583"/>
                <a:gd name="T2" fmla="*/ 0 w 4382"/>
                <a:gd name="T3" fmla="*/ 569552 h 1583"/>
                <a:gd name="T4" fmla="*/ 1577615 w 4382"/>
                <a:gd name="T5" fmla="*/ 569552 h 1583"/>
                <a:gd name="T6" fmla="*/ 1577615 w 4382"/>
                <a:gd name="T7" fmla="*/ 0 h 1583"/>
                <a:gd name="T8" fmla="*/ 0 w 4382"/>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2" h="1583">
                  <a:moveTo>
                    <a:pt x="0" y="0"/>
                  </a:moveTo>
                  <a:lnTo>
                    <a:pt x="0" y="1582"/>
                  </a:lnTo>
                  <a:lnTo>
                    <a:pt x="4381" y="1582"/>
                  </a:lnTo>
                  <a:lnTo>
                    <a:pt x="4381" y="0"/>
                  </a:lnTo>
                  <a:lnTo>
                    <a:pt x="0" y="0"/>
                  </a:lnTo>
                </a:path>
              </a:pathLst>
            </a:custGeom>
            <a:solidFill>
              <a:srgbClr val="93959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1" name="Freeform 208">
              <a:extLst>
                <a:ext uri="{FF2B5EF4-FFF2-40B4-BE49-F238E27FC236}">
                  <a16:creationId xmlns:a16="http://schemas.microsoft.com/office/drawing/2014/main" id="{63197D84-B437-E309-7630-BE2ED14D55AE}"/>
                </a:ext>
              </a:extLst>
            </p:cNvPr>
            <p:cNvSpPr>
              <a:spLocks noChangeArrowheads="1"/>
            </p:cNvSpPr>
            <p:nvPr>
              <p:custDataLst>
                <p:tags r:id="rId14"/>
              </p:custDataLst>
            </p:nvPr>
          </p:nvSpPr>
          <p:spPr bwMode="auto">
            <a:xfrm>
              <a:off x="2588673" y="3704904"/>
              <a:ext cx="1398784" cy="735310"/>
            </a:xfrm>
            <a:custGeom>
              <a:avLst/>
              <a:gdLst>
                <a:gd name="T0" fmla="*/ 0 w 3012"/>
                <a:gd name="T1" fmla="*/ 0 h 1582"/>
                <a:gd name="T2" fmla="*/ 0 w 3012"/>
                <a:gd name="T3" fmla="*/ 569553 h 1582"/>
                <a:gd name="T4" fmla="*/ 1083903 w 3012"/>
                <a:gd name="T5" fmla="*/ 569553 h 1582"/>
                <a:gd name="T6" fmla="*/ 1083903 w 3012"/>
                <a:gd name="T7" fmla="*/ 0 h 1582"/>
                <a:gd name="T8" fmla="*/ 0 w 3012"/>
                <a:gd name="T9" fmla="*/ 0 h 15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2" h="1582">
                  <a:moveTo>
                    <a:pt x="0" y="0"/>
                  </a:moveTo>
                  <a:lnTo>
                    <a:pt x="0" y="1581"/>
                  </a:lnTo>
                  <a:lnTo>
                    <a:pt x="3011" y="1581"/>
                  </a:lnTo>
                  <a:lnTo>
                    <a:pt x="3011"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2" name="Freeform 218">
              <a:extLst>
                <a:ext uri="{FF2B5EF4-FFF2-40B4-BE49-F238E27FC236}">
                  <a16:creationId xmlns:a16="http://schemas.microsoft.com/office/drawing/2014/main" id="{2E4DBAD9-E1D3-59FB-D876-70D05951783C}"/>
                </a:ext>
              </a:extLst>
            </p:cNvPr>
            <p:cNvSpPr>
              <a:spLocks noChangeArrowheads="1"/>
            </p:cNvSpPr>
            <p:nvPr>
              <p:custDataLst>
                <p:tags r:id="rId15"/>
              </p:custDataLst>
            </p:nvPr>
          </p:nvSpPr>
          <p:spPr bwMode="auto">
            <a:xfrm>
              <a:off x="448513" y="6571815"/>
              <a:ext cx="7974912" cy="735310"/>
            </a:xfrm>
            <a:custGeom>
              <a:avLst/>
              <a:gdLst>
                <a:gd name="T0" fmla="*/ 0 w 17173"/>
                <a:gd name="T1" fmla="*/ 0 h 1582"/>
                <a:gd name="T2" fmla="*/ 0 w 17173"/>
                <a:gd name="T3" fmla="*/ 569553 h 1582"/>
                <a:gd name="T4" fmla="*/ 6181365 w 17173"/>
                <a:gd name="T5" fmla="*/ 569553 h 1582"/>
                <a:gd name="T6" fmla="*/ 6181365 w 17173"/>
                <a:gd name="T7" fmla="*/ 0 h 1582"/>
                <a:gd name="T8" fmla="*/ 0 w 17173"/>
                <a:gd name="T9" fmla="*/ 0 h 15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73" h="1582">
                  <a:moveTo>
                    <a:pt x="0" y="0"/>
                  </a:moveTo>
                  <a:lnTo>
                    <a:pt x="0" y="1581"/>
                  </a:lnTo>
                  <a:lnTo>
                    <a:pt x="17172" y="1581"/>
                  </a:lnTo>
                  <a:lnTo>
                    <a:pt x="17172"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3" name="Freeform 236">
              <a:extLst>
                <a:ext uri="{FF2B5EF4-FFF2-40B4-BE49-F238E27FC236}">
                  <a16:creationId xmlns:a16="http://schemas.microsoft.com/office/drawing/2014/main" id="{CB949523-0DB6-8EEE-B509-783678FBC008}"/>
                </a:ext>
              </a:extLst>
            </p:cNvPr>
            <p:cNvSpPr>
              <a:spLocks noChangeArrowheads="1"/>
            </p:cNvSpPr>
            <p:nvPr>
              <p:custDataLst>
                <p:tags r:id="rId16"/>
              </p:custDataLst>
            </p:nvPr>
          </p:nvSpPr>
          <p:spPr bwMode="auto">
            <a:xfrm>
              <a:off x="4055039" y="3696356"/>
              <a:ext cx="1507328" cy="735309"/>
            </a:xfrm>
            <a:custGeom>
              <a:avLst/>
              <a:gdLst>
                <a:gd name="T0" fmla="*/ 0 w 3247"/>
                <a:gd name="T1" fmla="*/ 0 h 1581"/>
                <a:gd name="T2" fmla="*/ 0 w 3247"/>
                <a:gd name="T3" fmla="*/ 569552 h 1581"/>
                <a:gd name="T4" fmla="*/ 1168040 w 3247"/>
                <a:gd name="T5" fmla="*/ 569552 h 1581"/>
                <a:gd name="T6" fmla="*/ 1168040 w 3247"/>
                <a:gd name="T7" fmla="*/ 0 h 1581"/>
                <a:gd name="T8" fmla="*/ 0 w 3247"/>
                <a:gd name="T9" fmla="*/ 0 h 15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7" h="1581">
                  <a:moveTo>
                    <a:pt x="0" y="0"/>
                  </a:moveTo>
                  <a:lnTo>
                    <a:pt x="0" y="1580"/>
                  </a:lnTo>
                  <a:lnTo>
                    <a:pt x="3246" y="1580"/>
                  </a:lnTo>
                  <a:lnTo>
                    <a:pt x="3246"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4" name="Freeform 254">
              <a:extLst>
                <a:ext uri="{FF2B5EF4-FFF2-40B4-BE49-F238E27FC236}">
                  <a16:creationId xmlns:a16="http://schemas.microsoft.com/office/drawing/2014/main" id="{93D20DF3-63FA-E318-2899-2837803454A1}"/>
                </a:ext>
              </a:extLst>
            </p:cNvPr>
            <p:cNvSpPr>
              <a:spLocks noChangeArrowheads="1"/>
            </p:cNvSpPr>
            <p:nvPr>
              <p:custDataLst>
                <p:tags r:id="rId17"/>
              </p:custDataLst>
            </p:nvPr>
          </p:nvSpPr>
          <p:spPr bwMode="auto">
            <a:xfrm>
              <a:off x="7155712" y="5387947"/>
              <a:ext cx="1273856" cy="735310"/>
            </a:xfrm>
            <a:custGeom>
              <a:avLst/>
              <a:gdLst>
                <a:gd name="T0" fmla="*/ 0 w 2744"/>
                <a:gd name="T1" fmla="*/ 0 h 1583"/>
                <a:gd name="T2" fmla="*/ 0 w 2744"/>
                <a:gd name="T3" fmla="*/ 569553 h 1583"/>
                <a:gd name="T4" fmla="*/ 987065 w 2744"/>
                <a:gd name="T5" fmla="*/ 569553 h 1583"/>
                <a:gd name="T6" fmla="*/ 987065 w 2744"/>
                <a:gd name="T7" fmla="*/ 0 h 1583"/>
                <a:gd name="T8" fmla="*/ 0 w 2744"/>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44" h="1583">
                  <a:moveTo>
                    <a:pt x="0" y="0"/>
                  </a:moveTo>
                  <a:lnTo>
                    <a:pt x="0" y="1582"/>
                  </a:lnTo>
                  <a:lnTo>
                    <a:pt x="2743" y="1582"/>
                  </a:lnTo>
                  <a:lnTo>
                    <a:pt x="2743"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sp>
          <p:nvSpPr>
            <p:cNvPr id="75" name="Freeform 269">
              <a:extLst>
                <a:ext uri="{FF2B5EF4-FFF2-40B4-BE49-F238E27FC236}">
                  <a16:creationId xmlns:a16="http://schemas.microsoft.com/office/drawing/2014/main" id="{E3D65054-F27E-2995-4FD2-11F981DD825E}"/>
                </a:ext>
              </a:extLst>
            </p:cNvPr>
            <p:cNvSpPr>
              <a:spLocks noChangeArrowheads="1"/>
            </p:cNvSpPr>
            <p:nvPr>
              <p:custDataLst>
                <p:tags r:id="rId18"/>
              </p:custDataLst>
            </p:nvPr>
          </p:nvSpPr>
          <p:spPr bwMode="auto">
            <a:xfrm>
              <a:off x="5670913" y="4564564"/>
              <a:ext cx="1404928" cy="735310"/>
            </a:xfrm>
            <a:custGeom>
              <a:avLst/>
              <a:gdLst>
                <a:gd name="T0" fmla="*/ 0 w 3027"/>
                <a:gd name="T1" fmla="*/ 0 h 1583"/>
                <a:gd name="T2" fmla="*/ 0 w 3027"/>
                <a:gd name="T3" fmla="*/ 569553 h 1583"/>
                <a:gd name="T4" fmla="*/ 1088665 w 3027"/>
                <a:gd name="T5" fmla="*/ 569553 h 1583"/>
                <a:gd name="T6" fmla="*/ 1088665 w 3027"/>
                <a:gd name="T7" fmla="*/ 0 h 1583"/>
                <a:gd name="T8" fmla="*/ 0 w 3027"/>
                <a:gd name="T9" fmla="*/ 0 h 15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7" h="1583">
                  <a:moveTo>
                    <a:pt x="0" y="0"/>
                  </a:moveTo>
                  <a:lnTo>
                    <a:pt x="0" y="1582"/>
                  </a:lnTo>
                  <a:lnTo>
                    <a:pt x="3026" y="1582"/>
                  </a:lnTo>
                  <a:lnTo>
                    <a:pt x="3026" y="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82945" tIns="41473" rIns="82945" bIns="41473" anchor="ctr"/>
            <a:lstStyle/>
            <a:p>
              <a:endParaRPr lang="en-US" sz="1600">
                <a:latin typeface="Arial" panose="020B0604020202020204" pitchFamily="34" charset="0"/>
                <a:cs typeface="Arial" panose="020B0604020202020204" pitchFamily="34" charset="0"/>
              </a:endParaRPr>
            </a:p>
          </p:txBody>
        </p:sp>
        <p:grpSp>
          <p:nvGrpSpPr>
            <p:cNvPr id="76" name="Group 23">
              <a:extLst>
                <a:ext uri="{FF2B5EF4-FFF2-40B4-BE49-F238E27FC236}">
                  <a16:creationId xmlns:a16="http://schemas.microsoft.com/office/drawing/2014/main" id="{2DBD00B9-D11B-D835-6207-B49E0297A624}"/>
                </a:ext>
              </a:extLst>
            </p:cNvPr>
            <p:cNvGrpSpPr>
              <a:grpSpLocks/>
            </p:cNvGrpSpPr>
            <p:nvPr/>
          </p:nvGrpSpPr>
          <p:grpSpPr bwMode="auto">
            <a:xfrm>
              <a:off x="7983744" y="6127352"/>
              <a:ext cx="141287" cy="434222"/>
              <a:chOff x="6170613" y="5608638"/>
              <a:chExt cx="109537" cy="336550"/>
            </a:xfrm>
          </p:grpSpPr>
          <p:sp>
            <p:nvSpPr>
              <p:cNvPr id="111" name="Line 286">
                <a:extLst>
                  <a:ext uri="{FF2B5EF4-FFF2-40B4-BE49-F238E27FC236}">
                    <a16:creationId xmlns:a16="http://schemas.microsoft.com/office/drawing/2014/main" id="{B17A3365-D26D-959F-150D-43DFF8962083}"/>
                  </a:ext>
                </a:extLst>
              </p:cNvPr>
              <p:cNvSpPr>
                <a:spLocks noChangeShapeType="1"/>
              </p:cNvSpPr>
              <p:nvPr>
                <p:custDataLst>
                  <p:tags r:id="rId47"/>
                </p:custDataLst>
              </p:nvPr>
            </p:nvSpPr>
            <p:spPr bwMode="auto">
              <a:xfrm>
                <a:off x="6224588" y="5608638"/>
                <a:ext cx="1587" cy="211137"/>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12" name="Freeform 287">
                <a:extLst>
                  <a:ext uri="{FF2B5EF4-FFF2-40B4-BE49-F238E27FC236}">
                    <a16:creationId xmlns:a16="http://schemas.microsoft.com/office/drawing/2014/main" id="{42B624D6-1008-809E-36E4-535418382A21}"/>
                  </a:ext>
                </a:extLst>
              </p:cNvPr>
              <p:cNvSpPr>
                <a:spLocks noChangeArrowheads="1"/>
              </p:cNvSpPr>
              <p:nvPr>
                <p:custDataLst>
                  <p:tags r:id="rId48"/>
                </p:custDataLst>
              </p:nvPr>
            </p:nvSpPr>
            <p:spPr bwMode="auto">
              <a:xfrm>
                <a:off x="6170613" y="5780088"/>
                <a:ext cx="109537" cy="165100"/>
              </a:xfrm>
              <a:custGeom>
                <a:avLst/>
                <a:gdLst>
                  <a:gd name="T0" fmla="*/ 109177 w 304"/>
                  <a:gd name="T1" fmla="*/ 0 h 457"/>
                  <a:gd name="T2" fmla="*/ 0 w 304"/>
                  <a:gd name="T3" fmla="*/ 0 h 457"/>
                  <a:gd name="T4" fmla="*/ 54048 w 304"/>
                  <a:gd name="T5" fmla="*/ 164739 h 457"/>
                  <a:gd name="T6" fmla="*/ 109177 w 304"/>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457">
                    <a:moveTo>
                      <a:pt x="303" y="0"/>
                    </a:moveTo>
                    <a:lnTo>
                      <a:pt x="0" y="0"/>
                    </a:lnTo>
                    <a:lnTo>
                      <a:pt x="150" y="456"/>
                    </a:lnTo>
                    <a:lnTo>
                      <a:pt x="303"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77" name="Group 76">
              <a:extLst>
                <a:ext uri="{FF2B5EF4-FFF2-40B4-BE49-F238E27FC236}">
                  <a16:creationId xmlns:a16="http://schemas.microsoft.com/office/drawing/2014/main" id="{8D694E7A-60B0-40B3-D0AC-573DDD6B4534}"/>
                </a:ext>
              </a:extLst>
            </p:cNvPr>
            <p:cNvGrpSpPr>
              <a:grpSpLocks/>
            </p:cNvGrpSpPr>
            <p:nvPr/>
          </p:nvGrpSpPr>
          <p:grpSpPr bwMode="auto">
            <a:xfrm>
              <a:off x="6271919" y="5297824"/>
              <a:ext cx="141287" cy="1263750"/>
              <a:chOff x="4843463" y="4965700"/>
              <a:chExt cx="109537" cy="979488"/>
            </a:xfrm>
          </p:grpSpPr>
          <p:sp>
            <p:nvSpPr>
              <p:cNvPr id="109" name="Line 288">
                <a:extLst>
                  <a:ext uri="{FF2B5EF4-FFF2-40B4-BE49-F238E27FC236}">
                    <a16:creationId xmlns:a16="http://schemas.microsoft.com/office/drawing/2014/main" id="{A2424461-DD7F-DEF3-7D7D-66A67072EF85}"/>
                  </a:ext>
                </a:extLst>
              </p:cNvPr>
              <p:cNvSpPr>
                <a:spLocks noChangeShapeType="1"/>
              </p:cNvSpPr>
              <p:nvPr>
                <p:custDataLst>
                  <p:tags r:id="rId45"/>
                </p:custDataLst>
              </p:nvPr>
            </p:nvSpPr>
            <p:spPr bwMode="auto">
              <a:xfrm>
                <a:off x="4897438" y="4965700"/>
                <a:ext cx="1587" cy="852488"/>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10" name="Freeform 289">
                <a:extLst>
                  <a:ext uri="{FF2B5EF4-FFF2-40B4-BE49-F238E27FC236}">
                    <a16:creationId xmlns:a16="http://schemas.microsoft.com/office/drawing/2014/main" id="{7CFA0CD4-702B-B5C2-E635-DAA2564084C4}"/>
                  </a:ext>
                </a:extLst>
              </p:cNvPr>
              <p:cNvSpPr>
                <a:spLocks noChangeArrowheads="1"/>
              </p:cNvSpPr>
              <p:nvPr>
                <p:custDataLst>
                  <p:tags r:id="rId46"/>
                </p:custDataLst>
              </p:nvPr>
            </p:nvSpPr>
            <p:spPr bwMode="auto">
              <a:xfrm>
                <a:off x="4843463" y="5780088"/>
                <a:ext cx="109537" cy="165100"/>
              </a:xfrm>
              <a:custGeom>
                <a:avLst/>
                <a:gdLst>
                  <a:gd name="T0" fmla="*/ 109177 w 304"/>
                  <a:gd name="T1" fmla="*/ 0 h 457"/>
                  <a:gd name="T2" fmla="*/ 0 w 304"/>
                  <a:gd name="T3" fmla="*/ 0 h 457"/>
                  <a:gd name="T4" fmla="*/ 53688 w 304"/>
                  <a:gd name="T5" fmla="*/ 164739 h 457"/>
                  <a:gd name="T6" fmla="*/ 109177 w 304"/>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457">
                    <a:moveTo>
                      <a:pt x="303" y="0"/>
                    </a:moveTo>
                    <a:lnTo>
                      <a:pt x="0" y="0"/>
                    </a:lnTo>
                    <a:lnTo>
                      <a:pt x="149" y="456"/>
                    </a:lnTo>
                    <a:lnTo>
                      <a:pt x="303"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78" name="Group 77">
              <a:extLst>
                <a:ext uri="{FF2B5EF4-FFF2-40B4-BE49-F238E27FC236}">
                  <a16:creationId xmlns:a16="http://schemas.microsoft.com/office/drawing/2014/main" id="{49CD1913-6A0E-27C8-6F01-6DD0932BDCBB}"/>
                </a:ext>
              </a:extLst>
            </p:cNvPr>
            <p:cNvGrpSpPr>
              <a:grpSpLocks/>
            </p:cNvGrpSpPr>
            <p:nvPr/>
          </p:nvGrpSpPr>
          <p:grpSpPr bwMode="auto">
            <a:xfrm>
              <a:off x="4670200" y="4500950"/>
              <a:ext cx="270359" cy="2070865"/>
              <a:chOff x="3619500" y="4322763"/>
              <a:chExt cx="109538" cy="1622425"/>
            </a:xfrm>
          </p:grpSpPr>
          <p:sp>
            <p:nvSpPr>
              <p:cNvPr id="107" name="Line 290">
                <a:extLst>
                  <a:ext uri="{FF2B5EF4-FFF2-40B4-BE49-F238E27FC236}">
                    <a16:creationId xmlns:a16="http://schemas.microsoft.com/office/drawing/2014/main" id="{FCCE8873-893B-6F49-FA49-66362B909148}"/>
                  </a:ext>
                </a:extLst>
              </p:cNvPr>
              <p:cNvSpPr>
                <a:spLocks noChangeShapeType="1"/>
              </p:cNvSpPr>
              <p:nvPr>
                <p:custDataLst>
                  <p:tags r:id="rId43"/>
                </p:custDataLst>
              </p:nvPr>
            </p:nvSpPr>
            <p:spPr bwMode="auto">
              <a:xfrm>
                <a:off x="3675063" y="4322763"/>
                <a:ext cx="1587" cy="1497012"/>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08" name="Freeform 291">
                <a:extLst>
                  <a:ext uri="{FF2B5EF4-FFF2-40B4-BE49-F238E27FC236}">
                    <a16:creationId xmlns:a16="http://schemas.microsoft.com/office/drawing/2014/main" id="{CF386D61-6ACD-C1AE-369C-C455E4D89CF2}"/>
                  </a:ext>
                </a:extLst>
              </p:cNvPr>
              <p:cNvSpPr>
                <a:spLocks noChangeArrowheads="1"/>
              </p:cNvSpPr>
              <p:nvPr>
                <p:custDataLst>
                  <p:tags r:id="rId44"/>
                </p:custDataLst>
              </p:nvPr>
            </p:nvSpPr>
            <p:spPr bwMode="auto">
              <a:xfrm>
                <a:off x="3619500" y="5780088"/>
                <a:ext cx="109538" cy="165100"/>
              </a:xfrm>
              <a:custGeom>
                <a:avLst/>
                <a:gdLst>
                  <a:gd name="T0" fmla="*/ 109179 w 305"/>
                  <a:gd name="T1" fmla="*/ 0 h 457"/>
                  <a:gd name="T2" fmla="*/ 0 w 305"/>
                  <a:gd name="T3" fmla="*/ 0 h 457"/>
                  <a:gd name="T4" fmla="*/ 55308 w 305"/>
                  <a:gd name="T5" fmla="*/ 164739 h 457"/>
                  <a:gd name="T6" fmla="*/ 109179 w 305"/>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 h="457">
                    <a:moveTo>
                      <a:pt x="304" y="0"/>
                    </a:moveTo>
                    <a:lnTo>
                      <a:pt x="0" y="0"/>
                    </a:lnTo>
                    <a:lnTo>
                      <a:pt x="154" y="456"/>
                    </a:lnTo>
                    <a:lnTo>
                      <a:pt x="304"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79" name="Group 20">
              <a:extLst>
                <a:ext uri="{FF2B5EF4-FFF2-40B4-BE49-F238E27FC236}">
                  <a16:creationId xmlns:a16="http://schemas.microsoft.com/office/drawing/2014/main" id="{93DAE45A-1AE8-E7BE-3F82-33A941BE3A34}"/>
                </a:ext>
              </a:extLst>
            </p:cNvPr>
            <p:cNvGrpSpPr>
              <a:grpSpLocks/>
            </p:cNvGrpSpPr>
            <p:nvPr/>
          </p:nvGrpSpPr>
          <p:grpSpPr bwMode="auto">
            <a:xfrm>
              <a:off x="3163736" y="4444310"/>
              <a:ext cx="247787" cy="2127505"/>
              <a:chOff x="2452688" y="3694113"/>
              <a:chExt cx="109537" cy="2251075"/>
            </a:xfrm>
          </p:grpSpPr>
          <p:sp>
            <p:nvSpPr>
              <p:cNvPr id="105" name="Line 292">
                <a:extLst>
                  <a:ext uri="{FF2B5EF4-FFF2-40B4-BE49-F238E27FC236}">
                    <a16:creationId xmlns:a16="http://schemas.microsoft.com/office/drawing/2014/main" id="{F5E65949-B666-742D-BD38-2A533AC3EC9D}"/>
                  </a:ext>
                </a:extLst>
              </p:cNvPr>
              <p:cNvSpPr>
                <a:spLocks noChangeShapeType="1"/>
              </p:cNvSpPr>
              <p:nvPr>
                <p:custDataLst>
                  <p:tags r:id="rId41"/>
                </p:custDataLst>
              </p:nvPr>
            </p:nvSpPr>
            <p:spPr bwMode="auto">
              <a:xfrm>
                <a:off x="2506663" y="3694113"/>
                <a:ext cx="1587" cy="2125662"/>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06" name="Freeform 293">
                <a:extLst>
                  <a:ext uri="{FF2B5EF4-FFF2-40B4-BE49-F238E27FC236}">
                    <a16:creationId xmlns:a16="http://schemas.microsoft.com/office/drawing/2014/main" id="{6222591D-9CB9-D786-8B06-08F97CD699B7}"/>
                  </a:ext>
                </a:extLst>
              </p:cNvPr>
              <p:cNvSpPr>
                <a:spLocks noChangeArrowheads="1"/>
              </p:cNvSpPr>
              <p:nvPr>
                <p:custDataLst>
                  <p:tags r:id="rId42"/>
                </p:custDataLst>
              </p:nvPr>
            </p:nvSpPr>
            <p:spPr bwMode="auto">
              <a:xfrm>
                <a:off x="2452688" y="5780088"/>
                <a:ext cx="109537" cy="165100"/>
              </a:xfrm>
              <a:custGeom>
                <a:avLst/>
                <a:gdLst>
                  <a:gd name="T0" fmla="*/ 109179 w 306"/>
                  <a:gd name="T1" fmla="*/ 0 h 457"/>
                  <a:gd name="T2" fmla="*/ 0 w 306"/>
                  <a:gd name="T3" fmla="*/ 0 h 457"/>
                  <a:gd name="T4" fmla="*/ 54053 w 306"/>
                  <a:gd name="T5" fmla="*/ 164739 h 457"/>
                  <a:gd name="T6" fmla="*/ 109179 w 306"/>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6" h="457">
                    <a:moveTo>
                      <a:pt x="305" y="0"/>
                    </a:moveTo>
                    <a:lnTo>
                      <a:pt x="0" y="0"/>
                    </a:lnTo>
                    <a:lnTo>
                      <a:pt x="151" y="456"/>
                    </a:lnTo>
                    <a:lnTo>
                      <a:pt x="305"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80" name="Group 19">
              <a:extLst>
                <a:ext uri="{FF2B5EF4-FFF2-40B4-BE49-F238E27FC236}">
                  <a16:creationId xmlns:a16="http://schemas.microsoft.com/office/drawing/2014/main" id="{2ACFCBBC-A4F5-1766-B475-9899D50D632F}"/>
                </a:ext>
              </a:extLst>
            </p:cNvPr>
            <p:cNvGrpSpPr>
              <a:grpSpLocks/>
            </p:cNvGrpSpPr>
            <p:nvPr/>
          </p:nvGrpSpPr>
          <p:grpSpPr bwMode="auto">
            <a:xfrm>
              <a:off x="1933574" y="2785255"/>
              <a:ext cx="184338" cy="3742809"/>
              <a:chOff x="1498600" y="2408238"/>
              <a:chExt cx="107950" cy="3536950"/>
            </a:xfrm>
          </p:grpSpPr>
          <p:sp>
            <p:nvSpPr>
              <p:cNvPr id="103" name="Line 294">
                <a:extLst>
                  <a:ext uri="{FF2B5EF4-FFF2-40B4-BE49-F238E27FC236}">
                    <a16:creationId xmlns:a16="http://schemas.microsoft.com/office/drawing/2014/main" id="{13AD243B-4169-BCE4-575D-CA057886BDDD}"/>
                  </a:ext>
                </a:extLst>
              </p:cNvPr>
              <p:cNvSpPr>
                <a:spLocks noChangeShapeType="1"/>
              </p:cNvSpPr>
              <p:nvPr>
                <p:custDataLst>
                  <p:tags r:id="rId39"/>
                </p:custDataLst>
              </p:nvPr>
            </p:nvSpPr>
            <p:spPr bwMode="auto">
              <a:xfrm>
                <a:off x="1554163" y="2408238"/>
                <a:ext cx="1587" cy="3411537"/>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04" name="Freeform 295">
                <a:extLst>
                  <a:ext uri="{FF2B5EF4-FFF2-40B4-BE49-F238E27FC236}">
                    <a16:creationId xmlns:a16="http://schemas.microsoft.com/office/drawing/2014/main" id="{93307DAE-6095-B683-60F0-EE2588D3026C}"/>
                  </a:ext>
                </a:extLst>
              </p:cNvPr>
              <p:cNvSpPr>
                <a:spLocks noChangeArrowheads="1"/>
              </p:cNvSpPr>
              <p:nvPr>
                <p:custDataLst>
                  <p:tags r:id="rId40"/>
                </p:custDataLst>
              </p:nvPr>
            </p:nvSpPr>
            <p:spPr bwMode="auto">
              <a:xfrm>
                <a:off x="1498600" y="5780088"/>
                <a:ext cx="107950" cy="165100"/>
              </a:xfrm>
              <a:custGeom>
                <a:avLst/>
                <a:gdLst>
                  <a:gd name="T0" fmla="*/ 107591 w 301"/>
                  <a:gd name="T1" fmla="*/ 0 h 457"/>
                  <a:gd name="T2" fmla="*/ 0 w 301"/>
                  <a:gd name="T3" fmla="*/ 0 h 457"/>
                  <a:gd name="T4" fmla="*/ 54154 w 301"/>
                  <a:gd name="T5" fmla="*/ 164739 h 457"/>
                  <a:gd name="T6" fmla="*/ 107591 w 301"/>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1" h="457">
                    <a:moveTo>
                      <a:pt x="300" y="0"/>
                    </a:moveTo>
                    <a:lnTo>
                      <a:pt x="0" y="0"/>
                    </a:lnTo>
                    <a:lnTo>
                      <a:pt x="151" y="456"/>
                    </a:lnTo>
                    <a:lnTo>
                      <a:pt x="300"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81" name="Group 18">
              <a:extLst>
                <a:ext uri="{FF2B5EF4-FFF2-40B4-BE49-F238E27FC236}">
                  <a16:creationId xmlns:a16="http://schemas.microsoft.com/office/drawing/2014/main" id="{8C9B69BD-A69B-1CC1-F88B-AFBF6C2C94BF}"/>
                </a:ext>
              </a:extLst>
            </p:cNvPr>
            <p:cNvGrpSpPr>
              <a:grpSpLocks/>
            </p:cNvGrpSpPr>
            <p:nvPr/>
          </p:nvGrpSpPr>
          <p:grpSpPr bwMode="auto">
            <a:xfrm>
              <a:off x="853943" y="1974163"/>
              <a:ext cx="243699" cy="4587412"/>
              <a:chOff x="661988" y="1779588"/>
              <a:chExt cx="109537" cy="4165600"/>
            </a:xfrm>
          </p:grpSpPr>
          <p:sp>
            <p:nvSpPr>
              <p:cNvPr id="101" name="Line 296">
                <a:extLst>
                  <a:ext uri="{FF2B5EF4-FFF2-40B4-BE49-F238E27FC236}">
                    <a16:creationId xmlns:a16="http://schemas.microsoft.com/office/drawing/2014/main" id="{1D3685D2-EAEB-68F9-19E4-7109A3D39BC6}"/>
                  </a:ext>
                </a:extLst>
              </p:cNvPr>
              <p:cNvSpPr>
                <a:spLocks noChangeShapeType="1"/>
              </p:cNvSpPr>
              <p:nvPr>
                <p:custDataLst>
                  <p:tags r:id="rId37"/>
                </p:custDataLst>
              </p:nvPr>
            </p:nvSpPr>
            <p:spPr bwMode="auto">
              <a:xfrm>
                <a:off x="717550" y="1779588"/>
                <a:ext cx="1588" cy="4040187"/>
              </a:xfrm>
              <a:prstGeom prst="line">
                <a:avLst/>
              </a:prstGeom>
              <a:noFill/>
              <a:ln w="9360" cap="flat">
                <a:solidFill>
                  <a:srgbClr val="939598"/>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buFont typeface="Times New Roman" charset="0"/>
                  <a:buNone/>
                  <a:defRPr/>
                </a:pPr>
                <a:endParaRPr lang="en-US" sz="1600">
                  <a:latin typeface="Arial" panose="020B0604020202020204" pitchFamily="34" charset="0"/>
                  <a:ea typeface="SimSun" charset="0"/>
                  <a:cs typeface="Arial" panose="020B0604020202020204" pitchFamily="34" charset="0"/>
                </a:endParaRPr>
              </a:p>
            </p:txBody>
          </p:sp>
          <p:sp>
            <p:nvSpPr>
              <p:cNvPr id="102" name="Freeform 297">
                <a:extLst>
                  <a:ext uri="{FF2B5EF4-FFF2-40B4-BE49-F238E27FC236}">
                    <a16:creationId xmlns:a16="http://schemas.microsoft.com/office/drawing/2014/main" id="{FE7B5D0A-529C-7D0A-9F3A-82293F46778C}"/>
                  </a:ext>
                </a:extLst>
              </p:cNvPr>
              <p:cNvSpPr>
                <a:spLocks noChangeArrowheads="1"/>
              </p:cNvSpPr>
              <p:nvPr>
                <p:custDataLst>
                  <p:tags r:id="rId38"/>
                </p:custDataLst>
              </p:nvPr>
            </p:nvSpPr>
            <p:spPr bwMode="auto">
              <a:xfrm>
                <a:off x="661988" y="5780088"/>
                <a:ext cx="109537" cy="165100"/>
              </a:xfrm>
              <a:custGeom>
                <a:avLst/>
                <a:gdLst>
                  <a:gd name="T0" fmla="*/ 109179 w 306"/>
                  <a:gd name="T1" fmla="*/ 0 h 457"/>
                  <a:gd name="T2" fmla="*/ 0 w 306"/>
                  <a:gd name="T3" fmla="*/ 0 h 457"/>
                  <a:gd name="T4" fmla="*/ 54053 w 306"/>
                  <a:gd name="T5" fmla="*/ 164739 h 457"/>
                  <a:gd name="T6" fmla="*/ 109179 w 306"/>
                  <a:gd name="T7" fmla="*/ 0 h 4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6" h="457">
                    <a:moveTo>
                      <a:pt x="305" y="0"/>
                    </a:moveTo>
                    <a:lnTo>
                      <a:pt x="0" y="0"/>
                    </a:lnTo>
                    <a:lnTo>
                      <a:pt x="151" y="456"/>
                    </a:lnTo>
                    <a:lnTo>
                      <a:pt x="305" y="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82" name="Group 24">
              <a:extLst>
                <a:ext uri="{FF2B5EF4-FFF2-40B4-BE49-F238E27FC236}">
                  <a16:creationId xmlns:a16="http://schemas.microsoft.com/office/drawing/2014/main" id="{82213B9F-1239-DD09-DB7C-EF94E9060938}"/>
                </a:ext>
              </a:extLst>
            </p:cNvPr>
            <p:cNvGrpSpPr>
              <a:grpSpLocks/>
            </p:cNvGrpSpPr>
            <p:nvPr/>
          </p:nvGrpSpPr>
          <p:grpSpPr bwMode="auto">
            <a:xfrm>
              <a:off x="5490688" y="3565625"/>
              <a:ext cx="5314560" cy="4115336"/>
              <a:chOff x="4256088" y="3013075"/>
              <a:chExt cx="4119562" cy="3830638"/>
            </a:xfrm>
          </p:grpSpPr>
          <p:sp>
            <p:nvSpPr>
              <p:cNvPr id="99" name="Freeform 298">
                <a:extLst>
                  <a:ext uri="{FF2B5EF4-FFF2-40B4-BE49-F238E27FC236}">
                    <a16:creationId xmlns:a16="http://schemas.microsoft.com/office/drawing/2014/main" id="{399FD0B3-6788-0CAB-B5B9-B06A30A34423}"/>
                  </a:ext>
                </a:extLst>
              </p:cNvPr>
              <p:cNvSpPr>
                <a:spLocks noChangeArrowheads="1"/>
              </p:cNvSpPr>
              <p:nvPr>
                <p:custDataLst>
                  <p:tags r:id="rId35"/>
                </p:custDataLst>
              </p:nvPr>
            </p:nvSpPr>
            <p:spPr bwMode="auto">
              <a:xfrm>
                <a:off x="4311650" y="3013075"/>
                <a:ext cx="4064000" cy="3830638"/>
              </a:xfrm>
              <a:custGeom>
                <a:avLst/>
                <a:gdLst>
                  <a:gd name="T0" fmla="*/ 4063640 w 11289"/>
                  <a:gd name="T1" fmla="*/ 0 h 10641"/>
                  <a:gd name="T2" fmla="*/ 4063640 w 11289"/>
                  <a:gd name="T3" fmla="*/ 3830278 h 10641"/>
                  <a:gd name="T4" fmla="*/ 0 w 11289"/>
                  <a:gd name="T5" fmla="*/ 3830278 h 10641"/>
                  <a:gd name="T6" fmla="*/ 0 w 11289"/>
                  <a:gd name="T7" fmla="*/ 3619325 h 106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89" h="10641">
                    <a:moveTo>
                      <a:pt x="11288" y="0"/>
                    </a:moveTo>
                    <a:lnTo>
                      <a:pt x="11288" y="10640"/>
                    </a:lnTo>
                    <a:lnTo>
                      <a:pt x="0" y="10640"/>
                    </a:lnTo>
                    <a:lnTo>
                      <a:pt x="0" y="10054"/>
                    </a:lnTo>
                  </a:path>
                </a:pathLst>
              </a:custGeom>
              <a:noFill/>
              <a:ln w="9360" cap="flat">
                <a:solidFill>
                  <a:srgbClr val="939598"/>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endParaRPr lang="en-US" sz="1600">
                  <a:latin typeface="Arial" panose="020B0604020202020204" pitchFamily="34" charset="0"/>
                  <a:cs typeface="Arial" panose="020B0604020202020204" pitchFamily="34" charset="0"/>
                </a:endParaRPr>
              </a:p>
            </p:txBody>
          </p:sp>
          <p:sp>
            <p:nvSpPr>
              <p:cNvPr id="100" name="Freeform 299">
                <a:extLst>
                  <a:ext uri="{FF2B5EF4-FFF2-40B4-BE49-F238E27FC236}">
                    <a16:creationId xmlns:a16="http://schemas.microsoft.com/office/drawing/2014/main" id="{2FDD3BE9-D2C2-2F69-E5E4-E1E04EE9FFD0}"/>
                  </a:ext>
                </a:extLst>
              </p:cNvPr>
              <p:cNvSpPr>
                <a:spLocks noChangeArrowheads="1"/>
              </p:cNvSpPr>
              <p:nvPr>
                <p:custDataLst>
                  <p:tags r:id="rId36"/>
                </p:custDataLst>
              </p:nvPr>
            </p:nvSpPr>
            <p:spPr bwMode="auto">
              <a:xfrm>
                <a:off x="4256088" y="6507163"/>
                <a:ext cx="109537" cy="166687"/>
              </a:xfrm>
              <a:custGeom>
                <a:avLst/>
                <a:gdLst>
                  <a:gd name="T0" fmla="*/ 0 w 304"/>
                  <a:gd name="T1" fmla="*/ 166325 h 461"/>
                  <a:gd name="T2" fmla="*/ 109177 w 304"/>
                  <a:gd name="T3" fmla="*/ 166325 h 461"/>
                  <a:gd name="T4" fmla="*/ 55489 w 304"/>
                  <a:gd name="T5" fmla="*/ 0 h 461"/>
                  <a:gd name="T6" fmla="*/ 0 w 304"/>
                  <a:gd name="T7" fmla="*/ 166325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461">
                    <a:moveTo>
                      <a:pt x="0" y="460"/>
                    </a:moveTo>
                    <a:lnTo>
                      <a:pt x="303" y="460"/>
                    </a:lnTo>
                    <a:lnTo>
                      <a:pt x="154" y="0"/>
                    </a:lnTo>
                    <a:lnTo>
                      <a:pt x="0" y="460"/>
                    </a:lnTo>
                  </a:path>
                </a:pathLst>
              </a:custGeom>
              <a:solidFill>
                <a:srgbClr val="939598"/>
              </a:solidFill>
              <a:ln>
                <a:noFill/>
              </a:ln>
              <a:effectLst/>
              <a:extLst>
                <a:ext uri="{91240B29-F687-4F45-9708-019B960494DF}">
                  <a14:hiddenLine xmlns:a14="http://schemas.microsoft.com/office/drawing/2010/main" w="9525" cap="flat">
                    <a:solidFill>
                      <a:srgbClr val="939598"/>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1600">
                  <a:latin typeface="Arial" panose="020B0604020202020204" pitchFamily="34" charset="0"/>
                  <a:cs typeface="Arial" panose="020B0604020202020204" pitchFamily="34" charset="0"/>
                </a:endParaRPr>
              </a:p>
            </p:txBody>
          </p:sp>
        </p:grpSp>
        <p:sp>
          <p:nvSpPr>
            <p:cNvPr id="83" name="TextBox 82">
              <a:extLst>
                <a:ext uri="{FF2B5EF4-FFF2-40B4-BE49-F238E27FC236}">
                  <a16:creationId xmlns:a16="http://schemas.microsoft.com/office/drawing/2014/main" id="{F1A142A3-EF3B-EA1D-E166-7094AA5EE7BF}"/>
                </a:ext>
              </a:extLst>
            </p:cNvPr>
            <p:cNvSpPr txBox="1"/>
            <p:nvPr>
              <p:custDataLst>
                <p:tags r:id="rId19"/>
              </p:custDataLst>
            </p:nvPr>
          </p:nvSpPr>
          <p:spPr>
            <a:xfrm>
              <a:off x="432128" y="1450407"/>
              <a:ext cx="922167" cy="366520"/>
            </a:xfrm>
            <a:prstGeom prst="rect">
              <a:avLst/>
            </a:prstGeom>
            <a:noFill/>
          </p:spPr>
          <p:txBody>
            <a:bodyPr wrap="none"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Bonus</a:t>
              </a:r>
            </a:p>
          </p:txBody>
        </p:sp>
        <p:sp>
          <p:nvSpPr>
            <p:cNvPr id="84" name="TextBox 83">
              <a:extLst>
                <a:ext uri="{FF2B5EF4-FFF2-40B4-BE49-F238E27FC236}">
                  <a16:creationId xmlns:a16="http://schemas.microsoft.com/office/drawing/2014/main" id="{F1A536B6-4868-4748-2377-D27086F0C52F}"/>
                </a:ext>
              </a:extLst>
            </p:cNvPr>
            <p:cNvSpPr txBox="1"/>
            <p:nvPr>
              <p:custDataLst>
                <p:tags r:id="rId20"/>
              </p:custDataLst>
            </p:nvPr>
          </p:nvSpPr>
          <p:spPr>
            <a:xfrm>
              <a:off x="1488896" y="1408854"/>
              <a:ext cx="3735553" cy="366520"/>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Revenue from sales</a:t>
              </a:r>
            </a:p>
          </p:txBody>
        </p:sp>
        <p:sp>
          <p:nvSpPr>
            <p:cNvPr id="85" name="TextBox 84">
              <a:extLst>
                <a:ext uri="{FF2B5EF4-FFF2-40B4-BE49-F238E27FC236}">
                  <a16:creationId xmlns:a16="http://schemas.microsoft.com/office/drawing/2014/main" id="{47B9C5D0-0935-8AC9-40B9-79BBF5355660}"/>
                </a:ext>
              </a:extLst>
            </p:cNvPr>
            <p:cNvSpPr txBox="1"/>
            <p:nvPr>
              <p:custDataLst>
                <p:tags r:id="rId21"/>
              </p:custDataLst>
            </p:nvPr>
          </p:nvSpPr>
          <p:spPr>
            <a:xfrm>
              <a:off x="1452032" y="2213802"/>
              <a:ext cx="1134592" cy="366520"/>
            </a:xfrm>
            <a:prstGeom prst="rect">
              <a:avLst/>
            </a:prstGeom>
            <a:noFill/>
          </p:spPr>
          <p:txBody>
            <a:bodyPr wrap="square"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Royalty</a:t>
              </a:r>
            </a:p>
          </p:txBody>
        </p:sp>
        <p:sp>
          <p:nvSpPr>
            <p:cNvPr id="86" name="TextBox 85">
              <a:extLst>
                <a:ext uri="{FF2B5EF4-FFF2-40B4-BE49-F238E27FC236}">
                  <a16:creationId xmlns:a16="http://schemas.microsoft.com/office/drawing/2014/main" id="{7034EDF9-26CE-504D-E83E-3300CC564AF6}"/>
                </a:ext>
              </a:extLst>
            </p:cNvPr>
            <p:cNvSpPr txBox="1"/>
            <p:nvPr>
              <p:custDataLst>
                <p:tags r:id="rId22"/>
              </p:custDataLst>
            </p:nvPr>
          </p:nvSpPr>
          <p:spPr>
            <a:xfrm>
              <a:off x="2469888" y="2213802"/>
              <a:ext cx="3440640" cy="366520"/>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Gross revenue</a:t>
              </a:r>
            </a:p>
          </p:txBody>
        </p:sp>
        <p:sp>
          <p:nvSpPr>
            <p:cNvPr id="87" name="TextBox 86">
              <a:extLst>
                <a:ext uri="{FF2B5EF4-FFF2-40B4-BE49-F238E27FC236}">
                  <a16:creationId xmlns:a16="http://schemas.microsoft.com/office/drawing/2014/main" id="{69C2AF60-D81D-C130-1222-55885D1D6B1D}"/>
                </a:ext>
              </a:extLst>
            </p:cNvPr>
            <p:cNvSpPr txBox="1"/>
            <p:nvPr>
              <p:custDataLst>
                <p:tags r:id="rId23"/>
              </p:custDataLst>
            </p:nvPr>
          </p:nvSpPr>
          <p:spPr>
            <a:xfrm>
              <a:off x="2586623" y="3053571"/>
              <a:ext cx="3440640" cy="366520"/>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Pre-tax profit</a:t>
              </a:r>
            </a:p>
          </p:txBody>
        </p:sp>
        <p:sp>
          <p:nvSpPr>
            <p:cNvPr id="88" name="TextBox 87">
              <a:extLst>
                <a:ext uri="{FF2B5EF4-FFF2-40B4-BE49-F238E27FC236}">
                  <a16:creationId xmlns:a16="http://schemas.microsoft.com/office/drawing/2014/main" id="{0CA48B32-DE92-1C4D-B388-C28E8E99E095}"/>
                </a:ext>
              </a:extLst>
            </p:cNvPr>
            <p:cNvSpPr txBox="1"/>
            <p:nvPr>
              <p:custDataLst>
                <p:tags r:id="rId24"/>
              </p:custDataLst>
            </p:nvPr>
          </p:nvSpPr>
          <p:spPr>
            <a:xfrm>
              <a:off x="2610176" y="3773936"/>
              <a:ext cx="1355776" cy="621863"/>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Income tax</a:t>
              </a:r>
            </a:p>
          </p:txBody>
        </p:sp>
        <p:sp>
          <p:nvSpPr>
            <p:cNvPr id="89" name="TextBox 88">
              <a:extLst>
                <a:ext uri="{FF2B5EF4-FFF2-40B4-BE49-F238E27FC236}">
                  <a16:creationId xmlns:a16="http://schemas.microsoft.com/office/drawing/2014/main" id="{8280ABED-6107-A491-C1A1-ACEBE7FCC4B2}"/>
                </a:ext>
              </a:extLst>
            </p:cNvPr>
            <p:cNvSpPr txBox="1"/>
            <p:nvPr>
              <p:custDataLst>
                <p:tags r:id="rId25"/>
              </p:custDataLst>
            </p:nvPr>
          </p:nvSpPr>
          <p:spPr>
            <a:xfrm>
              <a:off x="5801985" y="3894389"/>
              <a:ext cx="2318336" cy="366520"/>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After-tax profit</a:t>
              </a:r>
            </a:p>
          </p:txBody>
        </p:sp>
        <p:sp>
          <p:nvSpPr>
            <p:cNvPr id="90" name="TextBox 89">
              <a:extLst>
                <a:ext uri="{FF2B5EF4-FFF2-40B4-BE49-F238E27FC236}">
                  <a16:creationId xmlns:a16="http://schemas.microsoft.com/office/drawing/2014/main" id="{79722CEF-49BC-4E10-EC72-FB3C63A96043}"/>
                </a:ext>
              </a:extLst>
            </p:cNvPr>
            <p:cNvSpPr txBox="1"/>
            <p:nvPr>
              <p:custDataLst>
                <p:tags r:id="rId26"/>
              </p:custDataLst>
            </p:nvPr>
          </p:nvSpPr>
          <p:spPr>
            <a:xfrm>
              <a:off x="4061183" y="3706597"/>
              <a:ext cx="1374206" cy="621863"/>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Resource </a:t>
              </a:r>
              <a:br>
                <a:rPr lang="en-US" sz="1600" spc="-45">
                  <a:solidFill>
                    <a:schemeClr val="bg1"/>
                  </a:solidFill>
                  <a:latin typeface="Arial" panose="020B0604020202020204" pitchFamily="34" charset="0"/>
                  <a:ea typeface="SimSun" charset="0"/>
                  <a:cs typeface="Arial" panose="020B0604020202020204" pitchFamily="34" charset="0"/>
                </a:rPr>
              </a:br>
              <a:r>
                <a:rPr lang="en-US" sz="1600" spc="-45">
                  <a:solidFill>
                    <a:schemeClr val="bg1"/>
                  </a:solidFill>
                  <a:latin typeface="Arial" panose="020B0604020202020204" pitchFamily="34" charset="0"/>
                  <a:ea typeface="SimSun" charset="0"/>
                  <a:cs typeface="Arial" panose="020B0604020202020204" pitchFamily="34" charset="0"/>
                </a:rPr>
                <a:t>rent tax</a:t>
              </a:r>
            </a:p>
          </p:txBody>
        </p:sp>
        <p:sp>
          <p:nvSpPr>
            <p:cNvPr id="91" name="TextBox 90">
              <a:extLst>
                <a:ext uri="{FF2B5EF4-FFF2-40B4-BE49-F238E27FC236}">
                  <a16:creationId xmlns:a16="http://schemas.microsoft.com/office/drawing/2014/main" id="{779E0B07-B454-E3FE-234F-6166D05E7EBF}"/>
                </a:ext>
              </a:extLst>
            </p:cNvPr>
            <p:cNvSpPr txBox="1"/>
            <p:nvPr>
              <p:custDataLst>
                <p:tags r:id="rId27"/>
              </p:custDataLst>
            </p:nvPr>
          </p:nvSpPr>
          <p:spPr>
            <a:xfrm>
              <a:off x="7178238" y="4736615"/>
              <a:ext cx="3127296" cy="366520"/>
            </a:xfrm>
            <a:prstGeom prst="rect">
              <a:avLst/>
            </a:prstGeom>
            <a:noFill/>
          </p:spPr>
          <p:txBody>
            <a:bodyPr lIns="82945" tIns="41473" rIns="82945" bIns="41473">
              <a:spAutoFit/>
            </a:bodyPr>
            <a:lstStyle/>
            <a:p>
              <a:pPr>
                <a:lnSpc>
                  <a:spcPts val="1510"/>
                </a:lnSpc>
              </a:pPr>
              <a:r>
                <a:rPr lang="en-US" altLang="en-US" sz="1600">
                  <a:solidFill>
                    <a:schemeClr val="bg1"/>
                  </a:solidFill>
                  <a:latin typeface="Arial" panose="020B0604020202020204" pitchFamily="34" charset="0"/>
                  <a:cs typeface="Arial" panose="020B0604020202020204" pitchFamily="34" charset="0"/>
                </a:rPr>
                <a:t>Investor’s dividend </a:t>
              </a:r>
            </a:p>
          </p:txBody>
        </p:sp>
        <p:sp>
          <p:nvSpPr>
            <p:cNvPr id="92" name="TextBox 91">
              <a:extLst>
                <a:ext uri="{FF2B5EF4-FFF2-40B4-BE49-F238E27FC236}">
                  <a16:creationId xmlns:a16="http://schemas.microsoft.com/office/drawing/2014/main" id="{34294152-21FF-02D7-12FD-164265C337C5}"/>
                </a:ext>
              </a:extLst>
            </p:cNvPr>
            <p:cNvSpPr txBox="1"/>
            <p:nvPr>
              <p:custDataLst>
                <p:tags r:id="rId28"/>
              </p:custDataLst>
            </p:nvPr>
          </p:nvSpPr>
          <p:spPr>
            <a:xfrm>
              <a:off x="5621761" y="4583000"/>
              <a:ext cx="1546240" cy="621863"/>
            </a:xfrm>
            <a:prstGeom prst="rect">
              <a:avLst/>
            </a:prstGeom>
            <a:noFill/>
          </p:spPr>
          <p:txBody>
            <a:bodyPr wrap="square"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State</a:t>
              </a:r>
              <a:br>
                <a:rPr lang="en-US" sz="1600" spc="-45">
                  <a:solidFill>
                    <a:schemeClr val="bg1"/>
                  </a:solidFill>
                  <a:latin typeface="Arial" panose="020B0604020202020204" pitchFamily="34" charset="0"/>
                  <a:ea typeface="SimSun" charset="0"/>
                  <a:cs typeface="Arial" panose="020B0604020202020204" pitchFamily="34" charset="0"/>
                </a:rPr>
              </a:br>
              <a:r>
                <a:rPr lang="en-US" sz="1600" spc="-45">
                  <a:solidFill>
                    <a:schemeClr val="bg1"/>
                  </a:solidFill>
                  <a:latin typeface="Arial" panose="020B0604020202020204" pitchFamily="34" charset="0"/>
                  <a:ea typeface="SimSun" charset="0"/>
                  <a:cs typeface="Arial" panose="020B0604020202020204" pitchFamily="34" charset="0"/>
                </a:rPr>
                <a:t>equity</a:t>
              </a:r>
            </a:p>
          </p:txBody>
        </p:sp>
        <p:sp>
          <p:nvSpPr>
            <p:cNvPr id="93" name="TextBox 92">
              <a:extLst>
                <a:ext uri="{FF2B5EF4-FFF2-40B4-BE49-F238E27FC236}">
                  <a16:creationId xmlns:a16="http://schemas.microsoft.com/office/drawing/2014/main" id="{F530D8B3-0936-8D52-33DA-4DFF7C43CBA0}"/>
                </a:ext>
              </a:extLst>
            </p:cNvPr>
            <p:cNvSpPr txBox="1"/>
            <p:nvPr>
              <p:custDataLst>
                <p:tags r:id="rId29"/>
              </p:custDataLst>
            </p:nvPr>
          </p:nvSpPr>
          <p:spPr>
            <a:xfrm>
              <a:off x="8472577" y="5404330"/>
              <a:ext cx="1976320" cy="621863"/>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Dividend (minus</a:t>
              </a:r>
              <a:br>
                <a:rPr lang="en-US" sz="1600" spc="-45">
                  <a:solidFill>
                    <a:schemeClr val="bg1"/>
                  </a:solidFill>
                  <a:latin typeface="Arial" panose="020B0604020202020204" pitchFamily="34" charset="0"/>
                  <a:ea typeface="SimSun" charset="0"/>
                  <a:cs typeface="Arial" panose="020B0604020202020204" pitchFamily="34" charset="0"/>
                </a:rPr>
              </a:br>
              <a:r>
                <a:rPr lang="en-US" sz="1600" spc="-45">
                  <a:solidFill>
                    <a:schemeClr val="bg1"/>
                  </a:solidFill>
                  <a:latin typeface="Arial" panose="020B0604020202020204" pitchFamily="34" charset="0"/>
                  <a:ea typeface="SimSun" charset="0"/>
                  <a:cs typeface="Arial" panose="020B0604020202020204" pitchFamily="34" charset="0"/>
                </a:rPr>
                <a:t>withholding tax)</a:t>
              </a:r>
            </a:p>
          </p:txBody>
        </p:sp>
        <p:sp>
          <p:nvSpPr>
            <p:cNvPr id="94" name="TextBox 93">
              <a:extLst>
                <a:ext uri="{FF2B5EF4-FFF2-40B4-BE49-F238E27FC236}">
                  <a16:creationId xmlns:a16="http://schemas.microsoft.com/office/drawing/2014/main" id="{7E4EFD22-C0F8-91DC-4944-C4720870A8D6}"/>
                </a:ext>
              </a:extLst>
            </p:cNvPr>
            <p:cNvSpPr txBox="1"/>
            <p:nvPr>
              <p:custDataLst>
                <p:tags r:id="rId30"/>
              </p:custDataLst>
            </p:nvPr>
          </p:nvSpPr>
          <p:spPr>
            <a:xfrm>
              <a:off x="7075839" y="5404330"/>
              <a:ext cx="1515520" cy="621863"/>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Withholding </a:t>
              </a:r>
              <a:br>
                <a:rPr lang="en-US" sz="1600" spc="-45">
                  <a:solidFill>
                    <a:schemeClr val="bg1"/>
                  </a:solidFill>
                  <a:latin typeface="Arial" panose="020B0604020202020204" pitchFamily="34" charset="0"/>
                  <a:ea typeface="SimSun" charset="0"/>
                  <a:cs typeface="Arial" panose="020B0604020202020204" pitchFamily="34" charset="0"/>
                </a:rPr>
              </a:br>
              <a:r>
                <a:rPr lang="en-US" sz="1600" spc="-45">
                  <a:solidFill>
                    <a:schemeClr val="bg1"/>
                  </a:solidFill>
                  <a:latin typeface="Arial" panose="020B0604020202020204" pitchFamily="34" charset="0"/>
                  <a:ea typeface="SimSun" charset="0"/>
                  <a:cs typeface="Arial" panose="020B0604020202020204" pitchFamily="34" charset="0"/>
                </a:rPr>
                <a:t>tax</a:t>
              </a:r>
            </a:p>
          </p:txBody>
        </p:sp>
        <p:sp>
          <p:nvSpPr>
            <p:cNvPr id="95" name="TextBox 94">
              <a:extLst>
                <a:ext uri="{FF2B5EF4-FFF2-40B4-BE49-F238E27FC236}">
                  <a16:creationId xmlns:a16="http://schemas.microsoft.com/office/drawing/2014/main" id="{1198762C-224A-0809-B999-9245095C037B}"/>
                </a:ext>
              </a:extLst>
            </p:cNvPr>
            <p:cNvSpPr txBox="1"/>
            <p:nvPr>
              <p:custDataLst>
                <p:tags r:id="rId31"/>
              </p:custDataLst>
            </p:nvPr>
          </p:nvSpPr>
          <p:spPr>
            <a:xfrm>
              <a:off x="8555522" y="6640847"/>
              <a:ext cx="1966080" cy="621863"/>
            </a:xfrm>
            <a:prstGeom prst="rect">
              <a:avLst/>
            </a:prstGeom>
            <a:noFill/>
          </p:spPr>
          <p:txBody>
            <a:bodyPr lIns="82945" tIns="41473" rIns="82945" bIns="41473">
              <a:spAutoFit/>
            </a:bodyPr>
            <a:lstStyle/>
            <a:p>
              <a:pPr>
                <a:lnSpc>
                  <a:spcPts val="1510"/>
                </a:lnSpc>
              </a:pPr>
              <a:r>
                <a:rPr lang="en-US" altLang="en-US" sz="1600">
                  <a:solidFill>
                    <a:schemeClr val="bg1"/>
                  </a:solidFill>
                  <a:latin typeface="Arial" panose="020B0604020202020204" pitchFamily="34" charset="0"/>
                  <a:cs typeface="Arial" panose="020B0604020202020204" pitchFamily="34" charset="0"/>
                </a:rPr>
                <a:t>Investor’s return</a:t>
              </a:r>
            </a:p>
          </p:txBody>
        </p:sp>
        <p:sp>
          <p:nvSpPr>
            <p:cNvPr id="96" name="TextBox 95">
              <a:extLst>
                <a:ext uri="{FF2B5EF4-FFF2-40B4-BE49-F238E27FC236}">
                  <a16:creationId xmlns:a16="http://schemas.microsoft.com/office/drawing/2014/main" id="{2AFE165B-7C95-0205-07AD-0FDC61A20C69}"/>
                </a:ext>
              </a:extLst>
            </p:cNvPr>
            <p:cNvSpPr txBox="1"/>
            <p:nvPr>
              <p:custDataLst>
                <p:tags r:id="rId32"/>
              </p:custDataLst>
            </p:nvPr>
          </p:nvSpPr>
          <p:spPr>
            <a:xfrm>
              <a:off x="458752" y="6723382"/>
              <a:ext cx="3131391" cy="366520"/>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Government revenue</a:t>
              </a:r>
            </a:p>
          </p:txBody>
        </p:sp>
        <p:sp>
          <p:nvSpPr>
            <p:cNvPr id="97" name="TextBox 96">
              <a:extLst>
                <a:ext uri="{FF2B5EF4-FFF2-40B4-BE49-F238E27FC236}">
                  <a16:creationId xmlns:a16="http://schemas.microsoft.com/office/drawing/2014/main" id="{EB73C37C-B6B7-73EF-B1EC-DDCCF06A58DE}"/>
                </a:ext>
              </a:extLst>
            </p:cNvPr>
            <p:cNvSpPr txBox="1"/>
            <p:nvPr>
              <p:custDataLst>
                <p:tags r:id="rId33"/>
              </p:custDataLst>
            </p:nvPr>
          </p:nvSpPr>
          <p:spPr>
            <a:xfrm>
              <a:off x="10631171" y="2992610"/>
              <a:ext cx="2000896" cy="621863"/>
            </a:xfrm>
            <a:prstGeom prst="rect">
              <a:avLst/>
            </a:prstGeom>
            <a:noFill/>
          </p:spPr>
          <p:txBody>
            <a:bodyPr lIns="82945" tIns="41473" rIns="82945" bIns="41473">
              <a:spAutoFit/>
            </a:bodyPr>
            <a:lstStyle/>
            <a:p>
              <a:pPr>
                <a:lnSpc>
                  <a:spcPts val="1507"/>
                </a:lnSpc>
                <a:defRPr/>
              </a:pPr>
              <a:r>
                <a:rPr lang="en-US" sz="1600" spc="-45">
                  <a:solidFill>
                    <a:schemeClr val="bg1"/>
                  </a:solidFill>
                  <a:latin typeface="Arial" panose="020B0604020202020204" pitchFamily="34" charset="0"/>
                  <a:ea typeface="SimSun" charset="0"/>
                  <a:cs typeface="Arial" panose="020B0604020202020204" pitchFamily="34" charset="0"/>
                </a:rPr>
                <a:t>Production Cost (</a:t>
              </a:r>
              <a:r>
                <a:rPr lang="en-US" sz="1600" spc="-45" err="1">
                  <a:solidFill>
                    <a:schemeClr val="bg1"/>
                  </a:solidFill>
                  <a:latin typeface="Arial" panose="020B0604020202020204" pitchFamily="34" charset="0"/>
                  <a:ea typeface="SimSun" charset="0"/>
                  <a:cs typeface="Arial" panose="020B0604020202020204" pitchFamily="34" charset="0"/>
                </a:rPr>
                <a:t>inc.</a:t>
              </a:r>
              <a:r>
                <a:rPr lang="en-US" sz="1600" spc="-45">
                  <a:solidFill>
                    <a:schemeClr val="bg1"/>
                  </a:solidFill>
                  <a:latin typeface="Arial" panose="020B0604020202020204" pitchFamily="34" charset="0"/>
                  <a:ea typeface="SimSun" charset="0"/>
                  <a:cs typeface="Arial" panose="020B0604020202020204" pitchFamily="34" charset="0"/>
                </a:rPr>
                <a:t> debt)</a:t>
              </a:r>
            </a:p>
          </p:txBody>
        </p:sp>
        <p:sp>
          <p:nvSpPr>
            <p:cNvPr id="98" name="TextBox 97">
              <a:extLst>
                <a:ext uri="{FF2B5EF4-FFF2-40B4-BE49-F238E27FC236}">
                  <a16:creationId xmlns:a16="http://schemas.microsoft.com/office/drawing/2014/main" id="{8A3AEB60-DCB6-DB85-D077-7059BE415866}"/>
                </a:ext>
              </a:extLst>
            </p:cNvPr>
            <p:cNvSpPr txBox="1"/>
            <p:nvPr>
              <p:custDataLst>
                <p:tags r:id="rId34"/>
              </p:custDataLst>
            </p:nvPr>
          </p:nvSpPr>
          <p:spPr>
            <a:xfrm>
              <a:off x="10811392" y="3872854"/>
              <a:ext cx="2037760" cy="1132545"/>
            </a:xfrm>
            <a:prstGeom prst="rect">
              <a:avLst/>
            </a:prstGeom>
            <a:noFill/>
          </p:spPr>
          <p:txBody>
            <a:bodyPr lIns="82945" tIns="41473" rIns="82945" bIns="41473">
              <a:spAutoFit/>
            </a:bodyPr>
            <a:lstStyle/>
            <a:p>
              <a:pPr>
                <a:lnSpc>
                  <a:spcPts val="1507"/>
                </a:lnSpc>
                <a:defRPr/>
              </a:pPr>
              <a:r>
                <a:rPr lang="en-US" sz="1600" b="1" spc="-45">
                  <a:latin typeface="Arial" panose="020B0604020202020204" pitchFamily="34" charset="0"/>
                  <a:ea typeface="SimSun" charset="0"/>
                  <a:cs typeface="Arial" panose="020B0604020202020204" pitchFamily="34" charset="0"/>
                </a:rPr>
                <a:t>Indirect taxes</a:t>
              </a:r>
              <a:br>
                <a:rPr lang="en-US" sz="1600" b="1" spc="-45">
                  <a:latin typeface="Arial" panose="020B0604020202020204" pitchFamily="34" charset="0"/>
                  <a:ea typeface="SimSun" charset="0"/>
                  <a:cs typeface="Arial" panose="020B0604020202020204" pitchFamily="34" charset="0"/>
                </a:rPr>
              </a:br>
              <a:r>
                <a:rPr lang="en-US" sz="1600" b="1" spc="-45">
                  <a:latin typeface="Arial" panose="020B0604020202020204" pitchFamily="34" charset="0"/>
                  <a:ea typeface="SimSun" charset="0"/>
                  <a:cs typeface="Arial" panose="020B0604020202020204" pitchFamily="34" charset="0"/>
                </a:rPr>
                <a:t>on inputs</a:t>
              </a:r>
              <a:br>
                <a:rPr lang="en-US" sz="1600" b="1" spc="-45">
                  <a:latin typeface="Arial" panose="020B0604020202020204" pitchFamily="34" charset="0"/>
                  <a:ea typeface="SimSun" charset="0"/>
                  <a:cs typeface="Arial" panose="020B0604020202020204" pitchFamily="34" charset="0"/>
                </a:rPr>
              </a:br>
              <a:r>
                <a:rPr lang="en-US" sz="1600" b="1" spc="-45">
                  <a:latin typeface="Arial" panose="020B0604020202020204" pitchFamily="34" charset="0"/>
                  <a:ea typeface="SimSun" charset="0"/>
                  <a:cs typeface="Arial" panose="020B0604020202020204" pitchFamily="34" charset="0"/>
                </a:rPr>
                <a:t>(import duties, VAT, etc.)</a:t>
              </a:r>
            </a:p>
          </p:txBody>
        </p:sp>
      </p:grpSp>
      <p:sp>
        <p:nvSpPr>
          <p:cNvPr id="113" name="Rectangle 112">
            <a:extLst>
              <a:ext uri="{FF2B5EF4-FFF2-40B4-BE49-F238E27FC236}">
                <a16:creationId xmlns:a16="http://schemas.microsoft.com/office/drawing/2014/main" id="{2AC17CED-1F73-33C5-A153-534B1C543796}"/>
              </a:ext>
            </a:extLst>
          </p:cNvPr>
          <p:cNvSpPr/>
          <p:nvPr>
            <p:custDataLst>
              <p:tags r:id="rId3"/>
            </p:custDataLst>
          </p:nvPr>
        </p:nvSpPr>
        <p:spPr>
          <a:xfrm>
            <a:off x="838200" y="6191404"/>
            <a:ext cx="3328416" cy="469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400">
                <a:solidFill>
                  <a:schemeClr val="tx1"/>
                </a:solidFill>
                <a:latin typeface="Arial" panose="020B0604020202020204" pitchFamily="34" charset="0"/>
                <a:cs typeface="Arial" panose="020B0604020202020204" pitchFamily="34" charset="0"/>
              </a:rPr>
              <a:t>Source: NRGI</a:t>
            </a:r>
          </a:p>
        </p:txBody>
      </p:sp>
    </p:spTree>
    <p:extLst>
      <p:ext uri="{BB962C8B-B14F-4D97-AF65-F5344CB8AC3E}">
        <p14:creationId xmlns:p14="http://schemas.microsoft.com/office/powerpoint/2010/main" val="296911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74D2-C594-9282-58C2-1B0438FE9AF3}"/>
              </a:ext>
            </a:extLst>
          </p:cNvPr>
          <p:cNvSpPr>
            <a:spLocks noGrp="1"/>
          </p:cNvSpPr>
          <p:nvPr>
            <p:ph type="title"/>
            <p:custDataLst>
              <p:tags r:id="rId1"/>
            </p:custDataLst>
          </p:nvPr>
        </p:nvSpPr>
        <p:spPr/>
        <p:txBody>
          <a:bodyPr/>
          <a:lstStyle/>
          <a:p>
            <a:r>
              <a:rPr lang="en-GB"/>
              <a:t>The Average Effective Tax Rate</a:t>
            </a:r>
          </a:p>
        </p:txBody>
      </p:sp>
      <p:sp>
        <p:nvSpPr>
          <p:cNvPr id="4" name="Content Placeholder 3">
            <a:extLst>
              <a:ext uri="{FF2B5EF4-FFF2-40B4-BE49-F238E27FC236}">
                <a16:creationId xmlns:a16="http://schemas.microsoft.com/office/drawing/2014/main" id="{218B2770-A8C9-702F-EA7E-122CB3482521}"/>
              </a:ext>
            </a:extLst>
          </p:cNvPr>
          <p:cNvSpPr>
            <a:spLocks noGrp="1"/>
          </p:cNvSpPr>
          <p:nvPr>
            <p:ph idx="1"/>
            <p:custDataLst>
              <p:tags r:id="rId2"/>
            </p:custDataLst>
          </p:nvPr>
        </p:nvSpPr>
        <p:spPr>
          <a:xfrm>
            <a:off x="838200" y="2462420"/>
            <a:ext cx="10515600" cy="1049785"/>
          </a:xfrm>
        </p:spPr>
        <p:txBody>
          <a:bodyPr>
            <a:normAutofit/>
          </a:bodyPr>
          <a:lstStyle/>
          <a:p>
            <a:pPr algn="ctr"/>
            <a:r>
              <a:rPr lang="en-GB" sz="3600"/>
              <a:t>Total government returns</a:t>
            </a:r>
          </a:p>
        </p:txBody>
      </p:sp>
      <p:sp>
        <p:nvSpPr>
          <p:cNvPr id="6" name="TextBox 5">
            <a:extLst>
              <a:ext uri="{FF2B5EF4-FFF2-40B4-BE49-F238E27FC236}">
                <a16:creationId xmlns:a16="http://schemas.microsoft.com/office/drawing/2014/main" id="{F747BF09-E857-8364-8C6E-FE1F52057A58}"/>
              </a:ext>
            </a:extLst>
          </p:cNvPr>
          <p:cNvSpPr txBox="1"/>
          <p:nvPr>
            <p:custDataLst>
              <p:tags r:id="rId3"/>
            </p:custDataLst>
          </p:nvPr>
        </p:nvSpPr>
        <p:spPr>
          <a:xfrm>
            <a:off x="3073400" y="4191376"/>
            <a:ext cx="6096000" cy="707886"/>
          </a:xfrm>
          <a:prstGeom prst="rect">
            <a:avLst/>
          </a:prstGeom>
          <a:noFill/>
        </p:spPr>
        <p:txBody>
          <a:bodyPr wrap="square">
            <a:spAutoFit/>
          </a:bodyPr>
          <a:lstStyle/>
          <a:p>
            <a:pPr algn="ctr"/>
            <a:r>
              <a:rPr lang="en-GB" sz="4000"/>
              <a:t>Total pre-tax cashflows</a:t>
            </a:r>
          </a:p>
        </p:txBody>
      </p:sp>
      <p:cxnSp>
        <p:nvCxnSpPr>
          <p:cNvPr id="8" name="Straight Connector 7">
            <a:extLst>
              <a:ext uri="{FF2B5EF4-FFF2-40B4-BE49-F238E27FC236}">
                <a16:creationId xmlns:a16="http://schemas.microsoft.com/office/drawing/2014/main" id="{462E57AE-FB73-FD4B-0CE6-C5A2A769243B}"/>
              </a:ext>
            </a:extLst>
          </p:cNvPr>
          <p:cNvCxnSpPr>
            <a:cxnSpLocks/>
          </p:cNvCxnSpPr>
          <p:nvPr>
            <p:custDataLst>
              <p:tags r:id="rId4"/>
            </p:custDataLst>
          </p:nvPr>
        </p:nvCxnSpPr>
        <p:spPr>
          <a:xfrm>
            <a:off x="3263900" y="3644900"/>
            <a:ext cx="5753100" cy="0"/>
          </a:xfrm>
          <a:prstGeom prst="line">
            <a:avLst/>
          </a:prstGeom>
          <a:ln w="57150">
            <a:solidFill>
              <a:srgbClr val="8E91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693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19AE4-133C-D140-91A5-0A50276E697F}"/>
              </a:ext>
            </a:extLst>
          </p:cNvPr>
          <p:cNvSpPr>
            <a:spLocks noGrp="1"/>
          </p:cNvSpPr>
          <p:nvPr>
            <p:ph type="title"/>
            <p:custDataLst>
              <p:tags r:id="rId1"/>
            </p:custDataLst>
          </p:nvPr>
        </p:nvSpPr>
        <p:spPr/>
        <p:txBody>
          <a:bodyPr/>
          <a:lstStyle/>
          <a:p>
            <a:r>
              <a:rPr lang="en-US">
                <a:latin typeface="Arial"/>
                <a:cs typeface="Arial"/>
              </a:rPr>
              <a:t>Principles for mining fiscal regime design</a:t>
            </a:r>
          </a:p>
        </p:txBody>
      </p:sp>
      <p:sp>
        <p:nvSpPr>
          <p:cNvPr id="4" name="Text Placeholder 3">
            <a:extLst>
              <a:ext uri="{FF2B5EF4-FFF2-40B4-BE49-F238E27FC236}">
                <a16:creationId xmlns:a16="http://schemas.microsoft.com/office/drawing/2014/main" id="{CACEFE4B-DF41-9A46-8A97-232B4CF98948}"/>
              </a:ext>
            </a:extLst>
          </p:cNvPr>
          <p:cNvSpPr>
            <a:spLocks noGrp="1"/>
          </p:cNvSpPr>
          <p:nvPr>
            <p:ph type="body" sz="quarter" idx="10"/>
            <p:custDataLst>
              <p:tags r:id="rId2"/>
            </p:custDataLst>
          </p:nvPr>
        </p:nvSpPr>
        <p:spPr>
          <a:xfrm>
            <a:off x="838200" y="1435451"/>
            <a:ext cx="10515600" cy="469762"/>
          </a:xfrm>
        </p:spPr>
        <p:txBody>
          <a:bodyPr/>
          <a:lstStyle/>
          <a:p>
            <a:r>
              <a:rPr lang="en-US"/>
              <a:t>Overall goal: </a:t>
            </a:r>
            <a:r>
              <a:rPr lang="en-US" err="1"/>
              <a:t>maximise</a:t>
            </a:r>
            <a:r>
              <a:rPr lang="en-US"/>
              <a:t> revenues from DSM for the benefit of humankind</a:t>
            </a:r>
          </a:p>
        </p:txBody>
      </p:sp>
      <p:sp>
        <p:nvSpPr>
          <p:cNvPr id="3" name="Content Placeholder 2">
            <a:extLst>
              <a:ext uri="{FF2B5EF4-FFF2-40B4-BE49-F238E27FC236}">
                <a16:creationId xmlns:a16="http://schemas.microsoft.com/office/drawing/2014/main" id="{800555B3-94D1-A548-BA7F-A0241326E7CD}"/>
              </a:ext>
            </a:extLst>
          </p:cNvPr>
          <p:cNvSpPr>
            <a:spLocks noGrp="1"/>
          </p:cNvSpPr>
          <p:nvPr>
            <p:ph idx="4294967295"/>
            <p:custDataLst>
              <p:tags r:id="rId3"/>
            </p:custDataLst>
          </p:nvPr>
        </p:nvSpPr>
        <p:spPr>
          <a:xfrm>
            <a:off x="838200" y="2095370"/>
            <a:ext cx="10515600" cy="3895401"/>
          </a:xfrm>
          <a:prstGeom prst="rect">
            <a:avLst/>
          </a:prstGeom>
        </p:spPr>
        <p:txBody>
          <a:bodyPr>
            <a:normAutofit fontScale="25000" lnSpcReduction="20000"/>
          </a:bodyPr>
          <a:lstStyle/>
          <a:p>
            <a:pPr marL="285750" indent="-285750">
              <a:buFont typeface="Arial" panose="020B0604020202020204" pitchFamily="34" charset="0"/>
              <a:buChar char="•"/>
            </a:pPr>
            <a:r>
              <a:rPr lang="en-US" sz="5600" b="1">
                <a:solidFill>
                  <a:srgbClr val="002060"/>
                </a:solidFill>
              </a:rPr>
              <a:t>Neutrality</a:t>
            </a:r>
          </a:p>
          <a:p>
            <a:pPr lvl="3" indent="-285750"/>
            <a:r>
              <a:rPr lang="en-US" sz="5600"/>
              <a:t>What is an appropriate IRR for DSM?</a:t>
            </a:r>
          </a:p>
          <a:p>
            <a:pPr lvl="4" indent="-285750"/>
            <a:r>
              <a:rPr lang="en-US" sz="5400"/>
              <a:t>MIT model uses 17.5%; IMF FARI Model uses 12.5%</a:t>
            </a:r>
          </a:p>
          <a:p>
            <a:pPr lvl="4" indent="-285750"/>
            <a:r>
              <a:rPr lang="en-US" sz="5400"/>
              <a:t>DSM is risky, but rate should decrease over time – justification for a dynamic IRR</a:t>
            </a:r>
          </a:p>
          <a:p>
            <a:pPr marL="285750" indent="-285750">
              <a:buFont typeface="Arial" panose="020B0604020202020204" pitchFamily="34" charset="0"/>
              <a:buChar char="•"/>
            </a:pPr>
            <a:r>
              <a:rPr lang="en-US" sz="5600" b="1">
                <a:solidFill>
                  <a:srgbClr val="002060"/>
                </a:solidFill>
              </a:rPr>
              <a:t>Progressivity (next slide)</a:t>
            </a:r>
          </a:p>
          <a:p>
            <a:pPr lvl="3" indent="-285750"/>
            <a:r>
              <a:rPr lang="en-US" sz="5600"/>
              <a:t>Especially important for critical minerals</a:t>
            </a:r>
          </a:p>
          <a:p>
            <a:pPr lvl="3" indent="-285750"/>
            <a:r>
              <a:rPr lang="en-US" sz="5600"/>
              <a:t>Chasing prices is not sustainable. Need a flexible system that automatically adapts to changes in profitability.</a:t>
            </a:r>
          </a:p>
          <a:p>
            <a:pPr marL="285750" indent="-285750">
              <a:buFont typeface="Arial" panose="020B0604020202020204" pitchFamily="34" charset="0"/>
              <a:buChar char="•"/>
            </a:pPr>
            <a:r>
              <a:rPr lang="en-US" sz="5600" b="1">
                <a:solidFill>
                  <a:srgbClr val="002060"/>
                </a:solidFill>
              </a:rPr>
              <a:t>Simplicity</a:t>
            </a:r>
          </a:p>
          <a:p>
            <a:pPr lvl="3" indent="-285750"/>
            <a:r>
              <a:rPr lang="en-US" sz="5600"/>
              <a:t>Particularly important considering the time it will take to build up the ISA’s tax administration capabilities.</a:t>
            </a:r>
          </a:p>
          <a:p>
            <a:pPr lvl="1" indent="-285750"/>
            <a:r>
              <a:rPr lang="en-US" sz="5600" b="1">
                <a:solidFill>
                  <a:srgbClr val="002060"/>
                </a:solidFill>
              </a:rPr>
              <a:t>Stability</a:t>
            </a:r>
          </a:p>
          <a:p>
            <a:pPr lvl="3" indent="-285750"/>
            <a:r>
              <a:rPr lang="en-US" sz="5600"/>
              <a:t>Fiscal stabilization ≠ equal stability. Regime must be financially and politically sustainable.</a:t>
            </a:r>
          </a:p>
          <a:p>
            <a:pPr marL="285750" indent="-285750">
              <a:buFont typeface="Arial" panose="020B0604020202020204" pitchFamily="34" charset="0"/>
              <a:buChar char="•"/>
            </a:pPr>
            <a:r>
              <a:rPr lang="en-US" sz="5600" b="1">
                <a:solidFill>
                  <a:srgbClr val="002060"/>
                </a:solidFill>
              </a:rPr>
              <a:t>Robustness to profit shifting</a:t>
            </a:r>
          </a:p>
          <a:p>
            <a:pPr marL="285750" indent="-285750">
              <a:buFont typeface="Arial" panose="020B0604020202020204" pitchFamily="34" charset="0"/>
              <a:buChar char="•"/>
            </a:pPr>
            <a:r>
              <a:rPr lang="en-US" sz="5600" b="1">
                <a:solidFill>
                  <a:srgbClr val="002060"/>
                </a:solidFill>
              </a:rPr>
              <a:t>Timing of revenues</a:t>
            </a:r>
          </a:p>
          <a:p>
            <a:pPr lvl="3" indent="-285750"/>
            <a:r>
              <a:rPr lang="en-US" sz="5600"/>
              <a:t>Less sensitive for DSM than LBM,.</a:t>
            </a:r>
          </a:p>
          <a:p>
            <a:pPr marL="19050" lvl="1" indent="0">
              <a:buNone/>
            </a:pPr>
            <a:endParaRPr lang="en-US"/>
          </a:p>
          <a:p>
            <a:pPr lvl="1"/>
            <a:endParaRPr lang="en-US"/>
          </a:p>
          <a:p>
            <a:pPr lvl="1"/>
            <a:endParaRPr lang="en-US"/>
          </a:p>
        </p:txBody>
      </p:sp>
    </p:spTree>
    <p:extLst>
      <p:ext uri="{BB962C8B-B14F-4D97-AF65-F5344CB8AC3E}">
        <p14:creationId xmlns:p14="http://schemas.microsoft.com/office/powerpoint/2010/main" val="103338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ECFA-BBCF-5464-2087-A35C75065C9B}"/>
              </a:ext>
            </a:extLst>
          </p:cNvPr>
          <p:cNvSpPr>
            <a:spLocks noGrp="1"/>
          </p:cNvSpPr>
          <p:nvPr>
            <p:ph type="title"/>
            <p:custDataLst>
              <p:tags r:id="rId1"/>
            </p:custDataLst>
          </p:nvPr>
        </p:nvSpPr>
        <p:spPr/>
        <p:txBody>
          <a:bodyPr/>
          <a:lstStyle/>
          <a:p>
            <a:r>
              <a:rPr lang="en-GB"/>
              <a:t>Progressivity (of profit-based taxes)</a:t>
            </a:r>
          </a:p>
        </p:txBody>
      </p:sp>
      <p:sp>
        <p:nvSpPr>
          <p:cNvPr id="3" name="Text Placeholder 2">
            <a:extLst>
              <a:ext uri="{FF2B5EF4-FFF2-40B4-BE49-F238E27FC236}">
                <a16:creationId xmlns:a16="http://schemas.microsoft.com/office/drawing/2014/main" id="{8FC8B854-67BE-0D8F-A2EE-508E660836A6}"/>
              </a:ext>
            </a:extLst>
          </p:cNvPr>
          <p:cNvSpPr>
            <a:spLocks noGrp="1"/>
          </p:cNvSpPr>
          <p:nvPr>
            <p:ph type="body" sz="quarter" idx="10"/>
            <p:custDataLst>
              <p:tags r:id="rId2"/>
            </p:custDataLst>
          </p:nvPr>
        </p:nvSpPr>
        <p:spPr>
          <a:xfrm>
            <a:off x="838200" y="1679423"/>
            <a:ext cx="10515600" cy="734383"/>
          </a:xfrm>
        </p:spPr>
        <p:txBody>
          <a:bodyPr>
            <a:normAutofit/>
          </a:bodyPr>
          <a:lstStyle/>
          <a:p>
            <a:r>
              <a:rPr lang="en-US"/>
              <a:t>A progressive fiscal regime imposes higher level of taxes as profits increase (and regressive imposes higher level of taxes as profits decrease)</a:t>
            </a:r>
          </a:p>
        </p:txBody>
      </p:sp>
      <p:grpSp>
        <p:nvGrpSpPr>
          <p:cNvPr id="4" name="Group 3">
            <a:extLst>
              <a:ext uri="{FF2B5EF4-FFF2-40B4-BE49-F238E27FC236}">
                <a16:creationId xmlns:a16="http://schemas.microsoft.com/office/drawing/2014/main" id="{7C49E344-68CD-D15A-A548-9A96169F0937}"/>
              </a:ext>
            </a:extLst>
          </p:cNvPr>
          <p:cNvGrpSpPr/>
          <p:nvPr/>
        </p:nvGrpSpPr>
        <p:grpSpPr>
          <a:xfrm>
            <a:off x="922534" y="2875547"/>
            <a:ext cx="8997923" cy="3422955"/>
            <a:chOff x="922534" y="2875547"/>
            <a:chExt cx="8997923" cy="3422955"/>
          </a:xfrm>
        </p:grpSpPr>
        <p:cxnSp>
          <p:nvCxnSpPr>
            <p:cNvPr id="5" name="Straight Connector 4">
              <a:extLst>
                <a:ext uri="{FF2B5EF4-FFF2-40B4-BE49-F238E27FC236}">
                  <a16:creationId xmlns:a16="http://schemas.microsoft.com/office/drawing/2014/main" id="{0A275392-EDF0-9BB5-DE00-F85AFCA332AB}"/>
                </a:ext>
              </a:extLst>
            </p:cNvPr>
            <p:cNvCxnSpPr>
              <a:cxnSpLocks/>
            </p:cNvCxnSpPr>
            <p:nvPr>
              <p:custDataLst>
                <p:tags r:id="rId3"/>
              </p:custDataLst>
            </p:nvPr>
          </p:nvCxnSpPr>
          <p:spPr>
            <a:xfrm>
              <a:off x="2177715" y="2875547"/>
              <a:ext cx="0" cy="2880000"/>
            </a:xfrm>
            <a:prstGeom prst="line">
              <a:avLst/>
            </a:prstGeom>
            <a:ln>
              <a:headEnd type="triangle" w="lg" len="med"/>
            </a:ln>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FED06A9A-B14C-BF15-AA48-BD881DFBEE0B}"/>
                </a:ext>
              </a:extLst>
            </p:cNvPr>
            <p:cNvCxnSpPr>
              <a:cxnSpLocks/>
            </p:cNvCxnSpPr>
            <p:nvPr>
              <p:custDataLst>
                <p:tags r:id="rId4"/>
              </p:custDataLst>
            </p:nvPr>
          </p:nvCxnSpPr>
          <p:spPr>
            <a:xfrm flipV="1">
              <a:off x="2190241" y="5744331"/>
              <a:ext cx="6161279" cy="0"/>
            </a:xfrm>
            <a:prstGeom prst="line">
              <a:avLst/>
            </a:prstGeom>
            <a:ln>
              <a:tailEnd type="triangle" w="lg" len="med"/>
            </a:ln>
          </p:spPr>
          <p:style>
            <a:lnRef idx="3">
              <a:schemeClr val="dk1"/>
            </a:lnRef>
            <a:fillRef idx="0">
              <a:schemeClr val="dk1"/>
            </a:fillRef>
            <a:effectRef idx="2">
              <a:schemeClr val="dk1"/>
            </a:effectRef>
            <a:fontRef idx="minor">
              <a:schemeClr val="tx1"/>
            </a:fontRef>
          </p:style>
        </p:cxnSp>
        <p:sp>
          <p:nvSpPr>
            <p:cNvPr id="7" name="Text Placeholder 2">
              <a:extLst>
                <a:ext uri="{FF2B5EF4-FFF2-40B4-BE49-F238E27FC236}">
                  <a16:creationId xmlns:a16="http://schemas.microsoft.com/office/drawing/2014/main" id="{5D6F3A07-D2B8-FBCD-F1FB-E9DF8BD6C473}"/>
                </a:ext>
              </a:extLst>
            </p:cNvPr>
            <p:cNvSpPr txBox="1">
              <a:spLocks/>
            </p:cNvSpPr>
            <p:nvPr>
              <p:custDataLst>
                <p:tags r:id="rId5"/>
              </p:custDataLst>
            </p:nvPr>
          </p:nvSpPr>
          <p:spPr>
            <a:xfrm>
              <a:off x="922534" y="3882487"/>
              <a:ext cx="1270878" cy="877341"/>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600" b="0" i="0" kern="1200">
                  <a:solidFill>
                    <a:srgbClr val="7F7F7F"/>
                  </a:solidFill>
                  <a:latin typeface="Century Gothic" panose="020B0502020202020204" pitchFamily="34" charset="0"/>
                  <a:ea typeface="+mn-ea"/>
                  <a:cs typeface="Arial"/>
                </a:defRPr>
              </a:lvl1pPr>
              <a:lvl2pPr marL="7429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2pPr>
              <a:lvl3pPr marL="12001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3pPr>
              <a:lvl4pPr marL="16002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a:solidFill>
                    <a:schemeClr val="tx1"/>
                  </a:solidFill>
                  <a:latin typeface="Arial" panose="020B0604020202020204" pitchFamily="34" charset="0"/>
                  <a:cs typeface="Arial" panose="020B0604020202020204" pitchFamily="34" charset="0"/>
                </a:rPr>
                <a:t>Tax</a:t>
              </a:r>
            </a:p>
            <a:p>
              <a:pPr algn="ctr"/>
              <a:r>
                <a:rPr lang="en-US" sz="2000">
                  <a:solidFill>
                    <a:schemeClr val="tx1"/>
                  </a:solidFill>
                  <a:latin typeface="Arial" panose="020B0604020202020204" pitchFamily="34" charset="0"/>
                  <a:cs typeface="Arial" panose="020B0604020202020204" pitchFamily="34" charset="0"/>
                </a:rPr>
                <a:t>burden</a:t>
              </a:r>
            </a:p>
          </p:txBody>
        </p:sp>
        <p:sp>
          <p:nvSpPr>
            <p:cNvPr id="8" name="Text Placeholder 2">
              <a:extLst>
                <a:ext uri="{FF2B5EF4-FFF2-40B4-BE49-F238E27FC236}">
                  <a16:creationId xmlns:a16="http://schemas.microsoft.com/office/drawing/2014/main" id="{C7BFD5E0-57AC-BC0B-ACFA-F25ACDCCF61C}"/>
                </a:ext>
              </a:extLst>
            </p:cNvPr>
            <p:cNvSpPr txBox="1">
              <a:spLocks/>
            </p:cNvSpPr>
            <p:nvPr>
              <p:custDataLst>
                <p:tags r:id="rId6"/>
              </p:custDataLst>
            </p:nvPr>
          </p:nvSpPr>
          <p:spPr>
            <a:xfrm>
              <a:off x="4434563" y="5855260"/>
              <a:ext cx="1568937" cy="44324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600" b="0" i="0" kern="1200">
                  <a:solidFill>
                    <a:srgbClr val="7F7F7F"/>
                  </a:solidFill>
                  <a:latin typeface="Century Gothic" panose="020B0502020202020204" pitchFamily="34" charset="0"/>
                  <a:ea typeface="+mn-ea"/>
                  <a:cs typeface="Arial"/>
                </a:defRPr>
              </a:lvl1pPr>
              <a:lvl2pPr marL="7429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2pPr>
              <a:lvl3pPr marL="12001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3pPr>
              <a:lvl4pPr marL="16002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a:solidFill>
                    <a:schemeClr val="tx1"/>
                  </a:solidFill>
                  <a:latin typeface="Arial" panose="020B0604020202020204" pitchFamily="34" charset="0"/>
                  <a:cs typeface="Arial" panose="020B0604020202020204" pitchFamily="34" charset="0"/>
                </a:rPr>
                <a:t>Profits</a:t>
              </a:r>
            </a:p>
          </p:txBody>
        </p:sp>
        <p:cxnSp>
          <p:nvCxnSpPr>
            <p:cNvPr id="9" name="Straight Connector 8">
              <a:extLst>
                <a:ext uri="{FF2B5EF4-FFF2-40B4-BE49-F238E27FC236}">
                  <a16:creationId xmlns:a16="http://schemas.microsoft.com/office/drawing/2014/main" id="{AE32B67B-B492-855D-B603-FA71F3C81E33}"/>
                </a:ext>
              </a:extLst>
            </p:cNvPr>
            <p:cNvCxnSpPr>
              <a:cxnSpLocks/>
            </p:cNvCxnSpPr>
            <p:nvPr>
              <p:custDataLst>
                <p:tags r:id="rId7"/>
              </p:custDataLst>
            </p:nvPr>
          </p:nvCxnSpPr>
          <p:spPr>
            <a:xfrm flipV="1">
              <a:off x="2683952" y="3315100"/>
              <a:ext cx="5070160" cy="1632593"/>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2AD82260-4187-422C-FE21-6B10A20D5E83}"/>
                </a:ext>
              </a:extLst>
            </p:cNvPr>
            <p:cNvCxnSpPr>
              <a:cxnSpLocks/>
            </p:cNvCxnSpPr>
            <p:nvPr>
              <p:custDataLst>
                <p:tags r:id="rId8"/>
              </p:custDataLst>
            </p:nvPr>
          </p:nvCxnSpPr>
          <p:spPr>
            <a:xfrm>
              <a:off x="2775124" y="3559045"/>
              <a:ext cx="5295980" cy="1340443"/>
            </a:xfrm>
            <a:prstGeom prst="line">
              <a:avLst/>
            </a:prstGeom>
            <a:ln>
              <a:solidFill>
                <a:schemeClr val="accent1"/>
              </a:solidFill>
            </a:ln>
          </p:spPr>
          <p:style>
            <a:lnRef idx="3">
              <a:schemeClr val="accent6"/>
            </a:lnRef>
            <a:fillRef idx="0">
              <a:schemeClr val="accent6"/>
            </a:fillRef>
            <a:effectRef idx="2">
              <a:schemeClr val="accent6"/>
            </a:effectRef>
            <a:fontRef idx="minor">
              <a:schemeClr val="tx1"/>
            </a:fontRef>
          </p:style>
        </p:cxnSp>
        <p:sp>
          <p:nvSpPr>
            <p:cNvPr id="11" name="Text Placeholder 2">
              <a:extLst>
                <a:ext uri="{FF2B5EF4-FFF2-40B4-BE49-F238E27FC236}">
                  <a16:creationId xmlns:a16="http://schemas.microsoft.com/office/drawing/2014/main" id="{738F4BE2-212C-1D5D-A0FF-9843A4CD4755}"/>
                </a:ext>
              </a:extLst>
            </p:cNvPr>
            <p:cNvSpPr txBox="1">
              <a:spLocks/>
            </p:cNvSpPr>
            <p:nvPr>
              <p:custDataLst>
                <p:tags r:id="rId9"/>
              </p:custDataLst>
            </p:nvPr>
          </p:nvSpPr>
          <p:spPr>
            <a:xfrm>
              <a:off x="8351519" y="2985758"/>
              <a:ext cx="1568937" cy="44324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600" b="0" i="0" kern="1200">
                  <a:solidFill>
                    <a:srgbClr val="7F7F7F"/>
                  </a:solidFill>
                  <a:latin typeface="Century Gothic" panose="020B0502020202020204" pitchFamily="34" charset="0"/>
                  <a:ea typeface="+mn-ea"/>
                  <a:cs typeface="Arial"/>
                </a:defRPr>
              </a:lvl1pPr>
              <a:lvl2pPr marL="7429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2pPr>
              <a:lvl3pPr marL="12001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3pPr>
              <a:lvl4pPr marL="16002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a:solidFill>
                    <a:schemeClr val="tx1"/>
                  </a:solidFill>
                  <a:latin typeface="Arial" panose="020B0604020202020204" pitchFamily="34" charset="0"/>
                  <a:cs typeface="Arial" panose="020B0604020202020204" pitchFamily="34" charset="0"/>
                </a:rPr>
                <a:t>Progressive</a:t>
              </a:r>
            </a:p>
          </p:txBody>
        </p:sp>
        <p:sp>
          <p:nvSpPr>
            <p:cNvPr id="12" name="Text Placeholder 2">
              <a:extLst>
                <a:ext uri="{FF2B5EF4-FFF2-40B4-BE49-F238E27FC236}">
                  <a16:creationId xmlns:a16="http://schemas.microsoft.com/office/drawing/2014/main" id="{0CCDC361-8743-4966-1289-E9232CDE9276}"/>
                </a:ext>
              </a:extLst>
            </p:cNvPr>
            <p:cNvSpPr txBox="1">
              <a:spLocks/>
            </p:cNvSpPr>
            <p:nvPr>
              <p:custDataLst>
                <p:tags r:id="rId10"/>
              </p:custDataLst>
            </p:nvPr>
          </p:nvSpPr>
          <p:spPr>
            <a:xfrm>
              <a:off x="8351520" y="4735334"/>
              <a:ext cx="1568937" cy="44324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600" b="0" i="0" kern="1200">
                  <a:solidFill>
                    <a:srgbClr val="7F7F7F"/>
                  </a:solidFill>
                  <a:latin typeface="Century Gothic" panose="020B0502020202020204" pitchFamily="34" charset="0"/>
                  <a:ea typeface="+mn-ea"/>
                  <a:cs typeface="Arial"/>
                </a:defRPr>
              </a:lvl1pPr>
              <a:lvl2pPr marL="7429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2pPr>
              <a:lvl3pPr marL="1200150" indent="-28575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3pPr>
              <a:lvl4pPr marL="16002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Clr>
                  <a:srgbClr val="29C3EC"/>
                </a:buClr>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a:solidFill>
                    <a:schemeClr val="tx1"/>
                  </a:solidFill>
                  <a:latin typeface="Arial" panose="020B0604020202020204" pitchFamily="34" charset="0"/>
                  <a:cs typeface="Arial" panose="020B0604020202020204" pitchFamily="34" charset="0"/>
                </a:rPr>
                <a:t>Regressive</a:t>
              </a:r>
            </a:p>
          </p:txBody>
        </p:sp>
      </p:grpSp>
    </p:spTree>
    <p:extLst>
      <p:ext uri="{BB962C8B-B14F-4D97-AF65-F5344CB8AC3E}">
        <p14:creationId xmlns:p14="http://schemas.microsoft.com/office/powerpoint/2010/main" val="137034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5D32-4760-93B8-CBB7-913C8C9B6140}"/>
              </a:ext>
            </a:extLst>
          </p:cNvPr>
          <p:cNvSpPr>
            <a:spLocks noGrp="1"/>
          </p:cNvSpPr>
          <p:nvPr>
            <p:ph type="title"/>
          </p:nvPr>
        </p:nvSpPr>
        <p:spPr/>
        <p:txBody>
          <a:bodyPr/>
          <a:lstStyle/>
          <a:p>
            <a:r>
              <a:rPr lang="en-GB"/>
              <a:t>IGF Financial Model	</a:t>
            </a:r>
          </a:p>
        </p:txBody>
      </p:sp>
      <p:sp>
        <p:nvSpPr>
          <p:cNvPr id="3" name="Text Placeholder 2">
            <a:extLst>
              <a:ext uri="{FF2B5EF4-FFF2-40B4-BE49-F238E27FC236}">
                <a16:creationId xmlns:a16="http://schemas.microsoft.com/office/drawing/2014/main" id="{43F71EAF-CFDC-939E-6798-DB51600BD80A}"/>
              </a:ext>
            </a:extLst>
          </p:cNvPr>
          <p:cNvSpPr>
            <a:spLocks noGrp="1"/>
          </p:cNvSpPr>
          <p:nvPr>
            <p:ph type="body" sz="quarter" idx="10"/>
          </p:nvPr>
        </p:nvSpPr>
        <p:spPr/>
        <p:txBody>
          <a:bodyPr/>
          <a:lstStyle/>
          <a:p>
            <a:r>
              <a:rPr lang="en-GB"/>
              <a:t>Key assumptions underpinning the IGF model</a:t>
            </a:r>
          </a:p>
        </p:txBody>
      </p:sp>
      <p:sp>
        <p:nvSpPr>
          <p:cNvPr id="4" name="Content Placeholder 3">
            <a:extLst>
              <a:ext uri="{FF2B5EF4-FFF2-40B4-BE49-F238E27FC236}">
                <a16:creationId xmlns:a16="http://schemas.microsoft.com/office/drawing/2014/main" id="{D4E2D186-9092-B96B-2529-6F54A4448675}"/>
              </a:ext>
            </a:extLst>
          </p:cNvPr>
          <p:cNvSpPr>
            <a:spLocks noGrp="1"/>
          </p:cNvSpPr>
          <p:nvPr>
            <p:ph idx="1"/>
          </p:nvPr>
        </p:nvSpPr>
        <p:spPr>
          <a:xfrm>
            <a:off x="891989" y="2558509"/>
            <a:ext cx="10515600" cy="3895401"/>
          </a:xfrm>
        </p:spPr>
        <p:txBody>
          <a:bodyPr/>
          <a:lstStyle/>
          <a:p>
            <a:pPr marL="342900" lvl="0" indent="-342900">
              <a:lnSpc>
                <a:spcPct val="107000"/>
              </a:lnSpc>
              <a:buFont typeface="Symbol" panose="05050102010706020507" pitchFamily="18" charset="2"/>
              <a:buChar char=""/>
            </a:pPr>
            <a:r>
              <a:rPr lang="en-CA" sz="1800">
                <a:effectLst/>
                <a:ea typeface="Calibri" panose="020F0502020204030204" pitchFamily="34" charset="0"/>
              </a:rPr>
              <a:t>Revenue and royalty base: the gross value of the contained metals—copper, nickel, cobalt, and manganese (valued with reference to manganese ore)</a:t>
            </a:r>
            <a:endParaRPr lang="en-GB" sz="1800">
              <a:effectLst/>
              <a:ea typeface="Calibri" panose="020F0502020204030204" pitchFamily="34" charset="0"/>
            </a:endParaRPr>
          </a:p>
          <a:p>
            <a:pPr marL="342900" lvl="0" indent="-342900">
              <a:lnSpc>
                <a:spcPct val="107000"/>
              </a:lnSpc>
              <a:buFont typeface="Symbol" panose="05050102010706020507" pitchFamily="18" charset="2"/>
              <a:buChar char=""/>
            </a:pPr>
            <a:r>
              <a:rPr lang="en-CA" sz="1800">
                <a:effectLst/>
                <a:ea typeface="Calibri" panose="020F0502020204030204" pitchFamily="34" charset="0"/>
              </a:rPr>
              <a:t>CIT rate in sponsoring state = 25%</a:t>
            </a:r>
            <a:endParaRPr lang="en-GB" sz="1800">
              <a:effectLst/>
              <a:ea typeface="Calibri" panose="020F0502020204030204" pitchFamily="34" charset="0"/>
            </a:endParaRPr>
          </a:p>
          <a:p>
            <a:pPr marL="342900" lvl="0" indent="-342900">
              <a:lnSpc>
                <a:spcPct val="107000"/>
              </a:lnSpc>
              <a:buFont typeface="Symbol" panose="05050102010706020507" pitchFamily="18" charset="2"/>
              <a:buChar char=""/>
            </a:pPr>
            <a:r>
              <a:rPr lang="en-CA" sz="1800">
                <a:effectLst/>
                <a:ea typeface="Calibri" panose="020F0502020204030204" pitchFamily="34" charset="0"/>
              </a:rPr>
              <a:t>Processor IRR = 50% * 10% + 50% * contractor IRR</a:t>
            </a:r>
            <a:endParaRPr lang="en-GB" sz="1800">
              <a:effectLst/>
              <a:ea typeface="Calibri" panose="020F0502020204030204" pitchFamily="34" charset="0"/>
            </a:endParaRPr>
          </a:p>
          <a:p>
            <a:pPr marL="342900" lvl="0" indent="-342900">
              <a:lnSpc>
                <a:spcPct val="107000"/>
              </a:lnSpc>
              <a:buFont typeface="Symbol" panose="05050102010706020507" pitchFamily="18" charset="2"/>
              <a:buChar char=""/>
            </a:pPr>
            <a:r>
              <a:rPr lang="en-CA" sz="1800">
                <a:effectLst/>
                <a:ea typeface="Calibri" panose="020F0502020204030204" pitchFamily="34" charset="0"/>
              </a:rPr>
              <a:t>0-10% WHT on interests, dividends, and 50% of operating services</a:t>
            </a:r>
            <a:endParaRPr lang="en-GB" sz="1800">
              <a:effectLst/>
              <a:ea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CA" sz="1800">
                <a:effectLst/>
                <a:ea typeface="Calibri" panose="020F0502020204030204" pitchFamily="34" charset="0"/>
              </a:rPr>
              <a:t>60% debt financing from build and design phase</a:t>
            </a:r>
            <a:endParaRPr lang="en-GB" sz="1800">
              <a:effectLst/>
              <a:ea typeface="Calibri" panose="020F0502020204030204" pitchFamily="34" charset="0"/>
            </a:endParaRPr>
          </a:p>
          <a:p>
            <a:endParaRPr lang="en-GB"/>
          </a:p>
        </p:txBody>
      </p:sp>
      <p:sp>
        <p:nvSpPr>
          <p:cNvPr id="6" name="TextBox 5">
            <a:extLst>
              <a:ext uri="{FF2B5EF4-FFF2-40B4-BE49-F238E27FC236}">
                <a16:creationId xmlns:a16="http://schemas.microsoft.com/office/drawing/2014/main" id="{F680B092-2D05-EF50-2244-AC5E9CB41709}"/>
              </a:ext>
            </a:extLst>
          </p:cNvPr>
          <p:cNvSpPr txBox="1"/>
          <p:nvPr/>
        </p:nvSpPr>
        <p:spPr>
          <a:xfrm>
            <a:off x="1001486" y="5192486"/>
            <a:ext cx="10014857" cy="1144519"/>
          </a:xfrm>
          <a:prstGeom prst="rect">
            <a:avLst/>
          </a:prstGeom>
          <a:solidFill>
            <a:schemeClr val="bg1">
              <a:lumMod val="95000"/>
            </a:schemeClr>
          </a:solidFill>
        </p:spPr>
        <p:txBody>
          <a:bodyPr vert="horz" wrap="square" lIns="91440" tIns="45720" rIns="91440" bIns="45720" rtlCol="0">
            <a:normAutofit lnSpcReduction="10000"/>
          </a:bodyPr>
          <a:lstStyle/>
          <a:p>
            <a:r>
              <a:rPr lang="en-GB" b="1">
                <a:latin typeface="Arial" panose="020B0604020202020204" pitchFamily="34" charset="0"/>
                <a:cs typeface="Arial" panose="020B0604020202020204" pitchFamily="34" charset="0"/>
              </a:rPr>
              <a:t>NOTE: </a:t>
            </a:r>
            <a:r>
              <a:rPr lang="en-GB">
                <a:latin typeface="Arial" panose="020B0604020202020204" pitchFamily="34" charset="0"/>
                <a:cs typeface="Arial" panose="020B0604020202020204" pitchFamily="34" charset="0"/>
              </a:rPr>
              <a:t>Price and costs assumptions have been updated. As a result, DSM appears more profitable and the AETRs of each option look different than under earlier estimates. </a:t>
            </a:r>
            <a:r>
              <a:rPr lang="en-GB" sz="1800" b="0" i="0" u="none" strike="noStrike" baseline="0">
                <a:solidFill>
                  <a:srgbClr val="000000"/>
                </a:solidFill>
                <a:latin typeface="Arial" panose="020B0604020202020204" pitchFamily="34" charset="0"/>
                <a:cs typeface="Arial" panose="020B0604020202020204" pitchFamily="34" charset="0"/>
              </a:rPr>
              <a:t>The OEWG will need to update the rates of payment (other than Option 3) to achieve a theoretical AETR of 47% under the new assumptions.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553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31FD-4929-9C1F-81F9-6523DA7F673E}"/>
              </a:ext>
            </a:extLst>
          </p:cNvPr>
          <p:cNvSpPr>
            <a:spLocks noGrp="1"/>
          </p:cNvSpPr>
          <p:nvPr>
            <p:ph type="title"/>
          </p:nvPr>
        </p:nvSpPr>
        <p:spPr/>
        <p:txBody>
          <a:bodyPr/>
          <a:lstStyle/>
          <a:p>
            <a:r>
              <a:rPr lang="en-GB"/>
              <a:t>Quantitative Comparison of the Four Options</a:t>
            </a:r>
          </a:p>
        </p:txBody>
      </p:sp>
      <p:sp>
        <p:nvSpPr>
          <p:cNvPr id="3" name="Text Placeholder 2">
            <a:extLst>
              <a:ext uri="{FF2B5EF4-FFF2-40B4-BE49-F238E27FC236}">
                <a16:creationId xmlns:a16="http://schemas.microsoft.com/office/drawing/2014/main" id="{AD40AD82-6D88-7FCF-2806-81BA3D60FFB5}"/>
              </a:ext>
            </a:extLst>
          </p:cNvPr>
          <p:cNvSpPr>
            <a:spLocks noGrp="1"/>
          </p:cNvSpPr>
          <p:nvPr>
            <p:ph type="body" sz="quarter" idx="10"/>
          </p:nvPr>
        </p:nvSpPr>
        <p:spPr/>
        <p:txBody>
          <a:bodyPr/>
          <a:lstStyle/>
          <a:p>
            <a:r>
              <a:rPr lang="en-GB"/>
              <a:t>Based on IGF Financial Model</a:t>
            </a:r>
          </a:p>
        </p:txBody>
      </p:sp>
      <p:graphicFrame>
        <p:nvGraphicFramePr>
          <p:cNvPr id="5" name="Table 4">
            <a:extLst>
              <a:ext uri="{FF2B5EF4-FFF2-40B4-BE49-F238E27FC236}">
                <a16:creationId xmlns:a16="http://schemas.microsoft.com/office/drawing/2014/main" id="{04AE0689-787A-BB4C-23B8-B8FA43038D9F}"/>
              </a:ext>
            </a:extLst>
          </p:cNvPr>
          <p:cNvGraphicFramePr>
            <a:graphicFrameLocks noGrp="1"/>
          </p:cNvGraphicFramePr>
          <p:nvPr>
            <p:extLst>
              <p:ext uri="{D42A27DB-BD31-4B8C-83A1-F6EECF244321}">
                <p14:modId xmlns:p14="http://schemas.microsoft.com/office/powerpoint/2010/main" val="2988651066"/>
              </p:ext>
            </p:extLst>
          </p:nvPr>
        </p:nvGraphicFramePr>
        <p:xfrm>
          <a:off x="926329" y="2465987"/>
          <a:ext cx="9835173" cy="3600000"/>
        </p:xfrm>
        <a:graphic>
          <a:graphicData uri="http://schemas.openxmlformats.org/drawingml/2006/table">
            <a:tbl>
              <a:tblPr firstRow="1" firstCol="1">
                <a:tableStyleId>{5C22544A-7EE6-4342-B048-85BDC9FD1C3A}</a:tableStyleId>
              </a:tblPr>
              <a:tblGrid>
                <a:gridCol w="5315110">
                  <a:extLst>
                    <a:ext uri="{9D8B030D-6E8A-4147-A177-3AD203B41FA5}">
                      <a16:colId xmlns:a16="http://schemas.microsoft.com/office/drawing/2014/main" val="3868630646"/>
                    </a:ext>
                  </a:extLst>
                </a:gridCol>
                <a:gridCol w="1128309">
                  <a:extLst>
                    <a:ext uri="{9D8B030D-6E8A-4147-A177-3AD203B41FA5}">
                      <a16:colId xmlns:a16="http://schemas.microsoft.com/office/drawing/2014/main" val="4072663228"/>
                    </a:ext>
                  </a:extLst>
                </a:gridCol>
                <a:gridCol w="1129448">
                  <a:extLst>
                    <a:ext uri="{9D8B030D-6E8A-4147-A177-3AD203B41FA5}">
                      <a16:colId xmlns:a16="http://schemas.microsoft.com/office/drawing/2014/main" val="1941746236"/>
                    </a:ext>
                  </a:extLst>
                </a:gridCol>
                <a:gridCol w="1128309">
                  <a:extLst>
                    <a:ext uri="{9D8B030D-6E8A-4147-A177-3AD203B41FA5}">
                      <a16:colId xmlns:a16="http://schemas.microsoft.com/office/drawing/2014/main" val="985992960"/>
                    </a:ext>
                  </a:extLst>
                </a:gridCol>
                <a:gridCol w="1133997">
                  <a:extLst>
                    <a:ext uri="{9D8B030D-6E8A-4147-A177-3AD203B41FA5}">
                      <a16:colId xmlns:a16="http://schemas.microsoft.com/office/drawing/2014/main" val="1437554243"/>
                    </a:ext>
                  </a:extLst>
                </a:gridCol>
              </a:tblGrid>
              <a:tr h="668368">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Participant cashflows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 Option 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 Option 2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 Option 3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 Option 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extLst>
                  <a:ext uri="{0D108BD9-81ED-4DB2-BD59-A6C34878D82A}">
                    <a16:rowId xmlns:a16="http://schemas.microsoft.com/office/drawing/2014/main" val="3011635366"/>
                  </a:ext>
                </a:extLst>
              </a:tr>
              <a:tr h="448253">
                <a:tc>
                  <a:txBody>
                    <a:bodyPr/>
                    <a:lstStyle/>
                    <a:p>
                      <a:pPr marL="457200" indent="-457200" algn="l">
                        <a:lnSpc>
                          <a:spcPct val="107000"/>
                        </a:lnSpc>
                        <a:spcAft>
                          <a:spcPts val="800"/>
                        </a:spcAft>
                      </a:pPr>
                      <a:r>
                        <a:rPr lang="en-CA" sz="1600">
                          <a:effectLst/>
                          <a:latin typeface="Arial" panose="020B0604020202020204" pitchFamily="34" charset="0"/>
                          <a:cs typeface="Arial" panose="020B0604020202020204" pitchFamily="34" charset="0"/>
                        </a:rPr>
                        <a:t> ISA %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14.9%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16.1%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24.1%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14.6%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367541600"/>
                  </a:ext>
                </a:extLst>
              </a:tr>
              <a:tr h="448253">
                <a:tc>
                  <a:txBody>
                    <a:bodyPr/>
                    <a:lstStyle/>
                    <a:p>
                      <a:pPr marL="457200" indent="-457200" algn="l">
                        <a:lnSpc>
                          <a:spcPct val="107000"/>
                        </a:lnSpc>
                        <a:spcAft>
                          <a:spcPts val="800"/>
                        </a:spcAft>
                      </a:pPr>
                      <a:r>
                        <a:rPr lang="en-CA" sz="1600">
                          <a:effectLst/>
                          <a:latin typeface="Arial" panose="020B0604020202020204" pitchFamily="34" charset="0"/>
                          <a:cs typeface="Arial" panose="020B0604020202020204" pitchFamily="34" charset="0"/>
                        </a:rPr>
                        <a:t> Sponsoring state %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21.3%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21.0%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23.3%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21.4%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797446918"/>
                  </a:ext>
                </a:extLst>
              </a:tr>
              <a:tr h="470252">
                <a:tc>
                  <a:txBody>
                    <a:bodyPr/>
                    <a:lstStyle/>
                    <a:p>
                      <a:pPr marL="457200" indent="-457200" algn="l">
                        <a:lnSpc>
                          <a:spcPct val="107000"/>
                        </a:lnSpc>
                        <a:spcAft>
                          <a:spcPts val="800"/>
                        </a:spcAft>
                      </a:pPr>
                      <a:r>
                        <a:rPr lang="en-CA" sz="1600">
                          <a:effectLst/>
                          <a:latin typeface="Arial" panose="020B0604020202020204" pitchFamily="34" charset="0"/>
                          <a:cs typeface="Arial" panose="020B0604020202020204" pitchFamily="34" charset="0"/>
                        </a:rPr>
                        <a:t> AETR (ISA and sponsoring state combined)</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u="sng">
                          <a:effectLst/>
                          <a:latin typeface="Arial" panose="020B0604020202020204" pitchFamily="34" charset="0"/>
                          <a:cs typeface="Arial" panose="020B0604020202020204" pitchFamily="34" charset="0"/>
                        </a:rPr>
                        <a:t>36.2%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u="sng">
                          <a:effectLst/>
                          <a:latin typeface="Arial" panose="020B0604020202020204" pitchFamily="34" charset="0"/>
                          <a:cs typeface="Arial" panose="020B0604020202020204" pitchFamily="34" charset="0"/>
                        </a:rPr>
                        <a:t>37.1%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u="sng">
                          <a:effectLst/>
                          <a:latin typeface="Arial" panose="020B0604020202020204" pitchFamily="34" charset="0"/>
                          <a:cs typeface="Arial" panose="020B0604020202020204" pitchFamily="34" charset="0"/>
                        </a:rPr>
                        <a:t>47.4%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u="sng">
                          <a:effectLst/>
                          <a:latin typeface="Arial" panose="020B0604020202020204" pitchFamily="34" charset="0"/>
                          <a:cs typeface="Arial" panose="020B0604020202020204" pitchFamily="34" charset="0"/>
                        </a:rPr>
                        <a:t>36.0%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494032236"/>
                  </a:ext>
                </a:extLst>
              </a:tr>
              <a:tr h="448253">
                <a:tc>
                  <a:txBody>
                    <a:bodyPr/>
                    <a:lstStyle/>
                    <a:p>
                      <a:pPr marL="457200" indent="-457200" algn="l">
                        <a:lnSpc>
                          <a:spcPct val="107000"/>
                        </a:lnSpc>
                        <a:spcAft>
                          <a:spcPts val="800"/>
                        </a:spcAft>
                      </a:pPr>
                      <a:r>
                        <a:rPr lang="en-GB" sz="1600">
                          <a:effectLst/>
                          <a:latin typeface="Arial" panose="020B0604020202020204" pitchFamily="34" charset="0"/>
                          <a:cs typeface="Arial" panose="020B0604020202020204" pitchFamily="34" charset="0"/>
                        </a:rPr>
                        <a:t> </a:t>
                      </a:r>
                      <a:r>
                        <a:rPr lang="en-CA" sz="1600">
                          <a:effectLst/>
                          <a:latin typeface="Arial" panose="020B0604020202020204" pitchFamily="34" charset="0"/>
                          <a:cs typeface="Arial" panose="020B0604020202020204" pitchFamily="34" charset="0"/>
                        </a:rPr>
                        <a:t>Contractor %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62.3%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61.4%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51.1%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62.5%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163637608"/>
                  </a:ext>
                </a:extLst>
              </a:tr>
              <a:tr h="448253">
                <a:tc>
                  <a:txBody>
                    <a:bodyPr/>
                    <a:lstStyle/>
                    <a:p>
                      <a:pPr marL="457200" indent="-457200" algn="l">
                        <a:lnSpc>
                          <a:spcPct val="107000"/>
                        </a:lnSpc>
                        <a:spcAft>
                          <a:spcPts val="800"/>
                        </a:spcAft>
                      </a:pPr>
                      <a:r>
                        <a:rPr lang="en-CA" sz="1600">
                          <a:effectLst/>
                          <a:latin typeface="Arial" panose="020B0604020202020204" pitchFamily="34" charset="0"/>
                          <a:cs typeface="Arial" panose="020B0604020202020204" pitchFamily="34" charset="0"/>
                        </a:rPr>
                        <a:t> Loan provider %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1.4%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396941802"/>
                  </a:ext>
                </a:extLst>
              </a:tr>
              <a:tr h="668368">
                <a:tc>
                  <a:txBody>
                    <a:bodyPr/>
                    <a:lstStyle/>
                    <a:p>
                      <a:pPr algn="l">
                        <a:lnSpc>
                          <a:spcPct val="107000"/>
                        </a:lnSpc>
                        <a:spcAft>
                          <a:spcPts val="800"/>
                        </a:spcAft>
                      </a:pPr>
                      <a:r>
                        <a:rPr lang="en-GB" sz="1600">
                          <a:effectLst/>
                          <a:latin typeface="Arial" panose="020B0604020202020204" pitchFamily="34" charset="0"/>
                          <a:cs typeface="Arial" panose="020B0604020202020204" pitchFamily="34" charset="0"/>
                        </a:rPr>
                        <a:t> </a:t>
                      </a:r>
                      <a:r>
                        <a:rPr lang="en-CA" sz="1600">
                          <a:effectLst/>
                          <a:latin typeface="Arial" panose="020B0604020202020204" pitchFamily="34" charset="0"/>
                          <a:cs typeface="Arial" panose="020B0604020202020204" pitchFamily="34" charset="0"/>
                        </a:rPr>
                        <a:t>Contractor IRR (real term CF)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solidFill>
                      <a:srgbClr val="083266"/>
                    </a:solidFill>
                  </a:tcP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22.2%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22.6%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21.1%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tc>
                  <a:txBody>
                    <a:bodyPr/>
                    <a:lstStyle/>
                    <a:p>
                      <a:pPr algn="l">
                        <a:lnSpc>
                          <a:spcPct val="107000"/>
                        </a:lnSpc>
                        <a:spcAft>
                          <a:spcPts val="800"/>
                        </a:spcAft>
                      </a:pPr>
                      <a:r>
                        <a:rPr lang="en-CA" sz="1600">
                          <a:effectLst/>
                          <a:latin typeface="Arial" panose="020B0604020202020204" pitchFamily="34" charset="0"/>
                          <a:cs typeface="Arial" panose="020B0604020202020204" pitchFamily="34" charset="0"/>
                        </a:rPr>
                        <a:t>22.7%</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194273827"/>
                  </a:ext>
                </a:extLst>
              </a:tr>
            </a:tbl>
          </a:graphicData>
        </a:graphic>
      </p:graphicFrame>
    </p:spTree>
    <p:extLst>
      <p:ext uri="{BB962C8B-B14F-4D97-AF65-F5344CB8AC3E}">
        <p14:creationId xmlns:p14="http://schemas.microsoft.com/office/powerpoint/2010/main" val="1808128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F279C3-B3A9-2EDF-627F-979C36E9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994045"/>
            <a:ext cx="11950700" cy="4869910"/>
          </a:xfrm>
          <a:prstGeom prst="rect">
            <a:avLst/>
          </a:prstGeom>
          <a:noFill/>
        </p:spPr>
      </p:pic>
    </p:spTree>
    <p:extLst>
      <p:ext uri="{BB962C8B-B14F-4D97-AF65-F5344CB8AC3E}">
        <p14:creationId xmlns:p14="http://schemas.microsoft.com/office/powerpoint/2010/main" val="292462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9AA3C4-46A7-8E0E-6C64-1D4AB2DEF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904415"/>
            <a:ext cx="11950700" cy="5049170"/>
          </a:xfrm>
          <a:prstGeom prst="rect">
            <a:avLst/>
          </a:prstGeom>
          <a:noFill/>
        </p:spPr>
      </p:pic>
    </p:spTree>
    <p:extLst>
      <p:ext uri="{BB962C8B-B14F-4D97-AF65-F5344CB8AC3E}">
        <p14:creationId xmlns:p14="http://schemas.microsoft.com/office/powerpoint/2010/main" val="13350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D99AC-E1CE-6768-98AE-9F874A80342D}"/>
              </a:ext>
            </a:extLst>
          </p:cNvPr>
          <p:cNvSpPr>
            <a:spLocks noGrp="1"/>
          </p:cNvSpPr>
          <p:nvPr>
            <p:ph type="title"/>
          </p:nvPr>
        </p:nvSpPr>
        <p:spPr/>
        <p:txBody>
          <a:bodyPr/>
          <a:lstStyle/>
          <a:p>
            <a:r>
              <a:rPr lang="en-GB"/>
              <a:t>Qualitative Comparison</a:t>
            </a:r>
          </a:p>
        </p:txBody>
      </p:sp>
      <p:sp>
        <p:nvSpPr>
          <p:cNvPr id="3" name="Text Placeholder 2">
            <a:extLst>
              <a:ext uri="{FF2B5EF4-FFF2-40B4-BE49-F238E27FC236}">
                <a16:creationId xmlns:a16="http://schemas.microsoft.com/office/drawing/2014/main" id="{BA8573C5-6435-0E4F-3DC1-26638C04B68D}"/>
              </a:ext>
            </a:extLst>
          </p:cNvPr>
          <p:cNvSpPr>
            <a:spLocks noGrp="1"/>
          </p:cNvSpPr>
          <p:nvPr>
            <p:ph type="body" sz="quarter" idx="10"/>
          </p:nvPr>
        </p:nvSpPr>
        <p:spPr/>
        <p:txBody>
          <a:bodyPr/>
          <a:lstStyle/>
          <a:p>
            <a:endParaRPr lang="en-GB"/>
          </a:p>
        </p:txBody>
      </p:sp>
      <p:graphicFrame>
        <p:nvGraphicFramePr>
          <p:cNvPr id="5" name="Table 4">
            <a:extLst>
              <a:ext uri="{FF2B5EF4-FFF2-40B4-BE49-F238E27FC236}">
                <a16:creationId xmlns:a16="http://schemas.microsoft.com/office/drawing/2014/main" id="{2407933D-F119-252C-9191-438A5F488F83}"/>
              </a:ext>
            </a:extLst>
          </p:cNvPr>
          <p:cNvGraphicFramePr>
            <a:graphicFrameLocks noGrp="1"/>
          </p:cNvGraphicFramePr>
          <p:nvPr>
            <p:extLst>
              <p:ext uri="{D42A27DB-BD31-4B8C-83A1-F6EECF244321}">
                <p14:modId xmlns:p14="http://schemas.microsoft.com/office/powerpoint/2010/main" val="611485986"/>
              </p:ext>
            </p:extLst>
          </p:nvPr>
        </p:nvGraphicFramePr>
        <p:xfrm>
          <a:off x="0" y="223285"/>
          <a:ext cx="12192000" cy="6432695"/>
        </p:xfrm>
        <a:graphic>
          <a:graphicData uri="http://schemas.openxmlformats.org/drawingml/2006/table">
            <a:tbl>
              <a:tblPr firstRow="1" firstCol="1" bandRow="1">
                <a:tableStyleId>{5C22544A-7EE6-4342-B048-85BDC9FD1C3A}</a:tableStyleId>
              </a:tblPr>
              <a:tblGrid>
                <a:gridCol w="2493758">
                  <a:extLst>
                    <a:ext uri="{9D8B030D-6E8A-4147-A177-3AD203B41FA5}">
                      <a16:colId xmlns:a16="http://schemas.microsoft.com/office/drawing/2014/main" val="3816552260"/>
                    </a:ext>
                  </a:extLst>
                </a:gridCol>
                <a:gridCol w="4849121">
                  <a:extLst>
                    <a:ext uri="{9D8B030D-6E8A-4147-A177-3AD203B41FA5}">
                      <a16:colId xmlns:a16="http://schemas.microsoft.com/office/drawing/2014/main" val="2665510135"/>
                    </a:ext>
                  </a:extLst>
                </a:gridCol>
                <a:gridCol w="4849121">
                  <a:extLst>
                    <a:ext uri="{9D8B030D-6E8A-4147-A177-3AD203B41FA5}">
                      <a16:colId xmlns:a16="http://schemas.microsoft.com/office/drawing/2014/main" val="806465293"/>
                    </a:ext>
                  </a:extLst>
                </a:gridCol>
              </a:tblGrid>
              <a:tr h="292815">
                <a:tc>
                  <a:txBody>
                    <a:bodyPr/>
                    <a:lstStyle/>
                    <a:p>
                      <a:pPr algn="ctr">
                        <a:lnSpc>
                          <a:spcPct val="107000"/>
                        </a:lnSpc>
                        <a:spcAft>
                          <a:spcPts val="800"/>
                        </a:spcAft>
                      </a:pPr>
                      <a:r>
                        <a:rPr lang="en-CA" sz="1800">
                          <a:effectLst/>
                          <a:latin typeface="Arial" panose="020B0604020202020204" pitchFamily="34" charset="0"/>
                          <a:cs typeface="Arial" panose="020B0604020202020204" pitchFamily="34" charset="0"/>
                        </a:rPr>
                        <a:t>Options</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algn="ctr">
                        <a:lnSpc>
                          <a:spcPct val="107000"/>
                        </a:lnSpc>
                        <a:spcAft>
                          <a:spcPts val="800"/>
                        </a:spcAft>
                      </a:pPr>
                      <a:r>
                        <a:rPr lang="en-CA" sz="1800">
                          <a:effectLst/>
                          <a:latin typeface="Arial" panose="020B0604020202020204" pitchFamily="34" charset="0"/>
                          <a:cs typeface="Arial" panose="020B0604020202020204" pitchFamily="34" charset="0"/>
                        </a:rPr>
                        <a:t>Advantages</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algn="ctr">
                        <a:lnSpc>
                          <a:spcPct val="107000"/>
                        </a:lnSpc>
                        <a:spcAft>
                          <a:spcPts val="800"/>
                        </a:spcAft>
                      </a:pPr>
                      <a:r>
                        <a:rPr lang="en-CA" sz="1800">
                          <a:effectLst/>
                          <a:latin typeface="Arial" panose="020B0604020202020204" pitchFamily="34" charset="0"/>
                          <a:cs typeface="Arial" panose="020B0604020202020204" pitchFamily="34" charset="0"/>
                        </a:rPr>
                        <a:t>Disadvantages</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extLst>
                  <a:ext uri="{0D108BD9-81ED-4DB2-BD59-A6C34878D82A}">
                    <a16:rowId xmlns:a16="http://schemas.microsoft.com/office/drawing/2014/main" val="3580355801"/>
                  </a:ext>
                </a:extLst>
              </a:tr>
              <a:tr h="1417949">
                <a:tc>
                  <a:txBody>
                    <a:bodyPr/>
                    <a:lstStyle/>
                    <a:p>
                      <a:pPr>
                        <a:lnSpc>
                          <a:spcPct val="107000"/>
                        </a:lnSpc>
                        <a:spcAft>
                          <a:spcPts val="800"/>
                        </a:spcAft>
                      </a:pPr>
                      <a:r>
                        <a:rPr lang="en-CA" sz="1800">
                          <a:effectLst/>
                          <a:latin typeface="Arial" panose="020B0604020202020204" pitchFamily="34" charset="0"/>
                          <a:cs typeface="Arial" panose="020B0604020202020204" pitchFamily="34" charset="0"/>
                        </a:rPr>
                        <a:t>Option 1: Fixed rate </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Easier to administer (e.g., no need to monitor price to determine rate).</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Lower compliance costs.</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Revenue stability.</a:t>
                      </a:r>
                      <a:endParaRPr lang="en-GB" sz="1800">
                        <a:effectLst/>
                        <a:latin typeface="Arial" panose="020B0604020202020204" pitchFamily="34" charset="0"/>
                        <a:cs typeface="Arial" panose="020B0604020202020204" pitchFamily="34" charset="0"/>
                      </a:endParaRPr>
                    </a:p>
                  </a:txBody>
                  <a:tcPr marL="35393" marR="35393" marT="0" marB="0" anchor="ct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Government take would not adjust to reflect changes in profitability.</a:t>
                      </a:r>
                      <a:endParaRPr lang="en-GB" sz="1800">
                        <a:effectLst/>
                        <a:latin typeface="Arial" panose="020B0604020202020204" pitchFamily="34" charset="0"/>
                        <a:cs typeface="Arial" panose="020B0604020202020204" pitchFamily="34" charset="0"/>
                      </a:endParaRPr>
                    </a:p>
                  </a:txBody>
                  <a:tcPr marL="35393" marR="35393" marT="0" marB="0" anchor="ctr"/>
                </a:tc>
                <a:extLst>
                  <a:ext uri="{0D108BD9-81ED-4DB2-BD59-A6C34878D82A}">
                    <a16:rowId xmlns:a16="http://schemas.microsoft.com/office/drawing/2014/main" val="1384649429"/>
                  </a:ext>
                </a:extLst>
              </a:tr>
              <a:tr h="1180483">
                <a:tc>
                  <a:txBody>
                    <a:bodyPr/>
                    <a:lstStyle/>
                    <a:p>
                      <a:pPr>
                        <a:lnSpc>
                          <a:spcPct val="107000"/>
                        </a:lnSpc>
                        <a:spcAft>
                          <a:spcPts val="800"/>
                        </a:spcAft>
                      </a:pPr>
                      <a:r>
                        <a:rPr lang="en-CA" sz="1800">
                          <a:effectLst/>
                          <a:latin typeface="Arial" panose="020B0604020202020204" pitchFamily="34" charset="0"/>
                          <a:cs typeface="Arial" panose="020B0604020202020204" pitchFamily="34" charset="0"/>
                        </a:rPr>
                        <a:t>Option 2: Variable rate (time period) </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Less regressive than a fixed-rate royalty (depends on time-profit correlation).</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Easier to administer than Option 4.</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Cliff edges would make it vulnerable to abuse, e.g., high-grading.</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Less progressive than Option 4.</a:t>
                      </a:r>
                    </a:p>
                  </a:txBody>
                  <a:tcPr marL="35393" marR="35393" marT="0" marB="0" anchor="ctr"/>
                </a:tc>
                <a:extLst>
                  <a:ext uri="{0D108BD9-81ED-4DB2-BD59-A6C34878D82A}">
                    <a16:rowId xmlns:a16="http://schemas.microsoft.com/office/drawing/2014/main" val="1653232162"/>
                  </a:ext>
                </a:extLst>
              </a:tr>
              <a:tr h="1770724">
                <a:tc>
                  <a:txBody>
                    <a:bodyPr/>
                    <a:lstStyle/>
                    <a:p>
                      <a:pPr>
                        <a:lnSpc>
                          <a:spcPct val="107000"/>
                        </a:lnSpc>
                        <a:spcAft>
                          <a:spcPts val="800"/>
                        </a:spcAft>
                      </a:pPr>
                      <a:r>
                        <a:rPr lang="en-CA" sz="1800">
                          <a:effectLst/>
                          <a:latin typeface="Arial" panose="020B0604020202020204" pitchFamily="34" charset="0"/>
                          <a:cs typeface="Arial" panose="020B0604020202020204" pitchFamily="34" charset="0"/>
                        </a:rPr>
                        <a:t>Option 3: Variable rate (price-based) and profit share</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Combines an early, predictable source of revenue with a share of the profits. </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Most progressive option. Profit share due when a contractor is making profits.</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Profit share may be complex to administer depending on design.</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Revenues may be delayed.</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Vulnerable to profit-shifting, particularly with respect to costs.</a:t>
                      </a:r>
                    </a:p>
                  </a:txBody>
                  <a:tcPr marL="35393" marR="35393" marT="0" marB="0" anchor="ctr"/>
                </a:tc>
                <a:extLst>
                  <a:ext uri="{0D108BD9-81ED-4DB2-BD59-A6C34878D82A}">
                    <a16:rowId xmlns:a16="http://schemas.microsoft.com/office/drawing/2014/main" val="3121867435"/>
                  </a:ext>
                </a:extLst>
              </a:tr>
              <a:tr h="1770724">
                <a:tc>
                  <a:txBody>
                    <a:bodyPr/>
                    <a:lstStyle/>
                    <a:p>
                      <a:pPr>
                        <a:lnSpc>
                          <a:spcPct val="107000"/>
                        </a:lnSpc>
                        <a:spcAft>
                          <a:spcPts val="800"/>
                        </a:spcAft>
                      </a:pPr>
                      <a:r>
                        <a:rPr lang="en-CA" sz="1800">
                          <a:effectLst/>
                          <a:latin typeface="Arial" panose="020B0604020202020204" pitchFamily="34" charset="0"/>
                          <a:cs typeface="Arial" panose="020B0604020202020204" pitchFamily="34" charset="0"/>
                        </a:rPr>
                        <a:t>Option 4: Variable-rate royalty (price-based)</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solidFill>
                      <a:srgbClr val="083266"/>
                    </a:solidFill>
                  </a:tcP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ISA’s revenue would increase automatically when prices rise.</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Easy to communicate to the public; royalties increase with prices.</a:t>
                      </a:r>
                      <a:endParaRPr lang="en-GB" sz="1800">
                        <a:effectLst/>
                        <a:latin typeface="Arial" panose="020B0604020202020204" pitchFamily="34" charset="0"/>
                        <a:cs typeface="Arial" panose="020B0604020202020204" pitchFamily="34" charset="0"/>
                      </a:endParaRPr>
                    </a:p>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Sensitive to a company’s profitability, assuming profits track prices.</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tc>
                <a:tc>
                  <a:txBody>
                    <a:bodyPr/>
                    <a:lstStyle/>
                    <a:p>
                      <a:pPr marL="342900" lvl="0" indent="-342900">
                        <a:lnSpc>
                          <a:spcPct val="100000"/>
                        </a:lnSpc>
                        <a:spcAft>
                          <a:spcPts val="0"/>
                        </a:spcAft>
                        <a:buFont typeface="Symbol" panose="05050102010706020507" pitchFamily="18" charset="2"/>
                        <a:buChar char=""/>
                      </a:pPr>
                      <a:r>
                        <a:rPr lang="en-CA" sz="1800">
                          <a:effectLst/>
                          <a:latin typeface="Arial" panose="020B0604020202020204" pitchFamily="34" charset="0"/>
                          <a:cs typeface="Arial" panose="020B0604020202020204" pitchFamily="34" charset="0"/>
                        </a:rPr>
                        <a:t>More complex to administer; prices must be monitored to determine the rate. </a:t>
                      </a:r>
                      <a:endParaRPr lang="en-GB" sz="1800">
                        <a:effectLst/>
                        <a:latin typeface="Arial" panose="020B0604020202020204" pitchFamily="34" charset="0"/>
                        <a:ea typeface="Calibri" panose="020F0502020204030204" pitchFamily="34" charset="0"/>
                        <a:cs typeface="Arial" panose="020B0604020202020204" pitchFamily="34" charset="0"/>
                      </a:endParaRPr>
                    </a:p>
                  </a:txBody>
                  <a:tcPr marL="35393" marR="35393" marT="0" marB="0" anchor="ctr"/>
                </a:tc>
                <a:extLst>
                  <a:ext uri="{0D108BD9-81ED-4DB2-BD59-A6C34878D82A}">
                    <a16:rowId xmlns:a16="http://schemas.microsoft.com/office/drawing/2014/main" val="822250428"/>
                  </a:ext>
                </a:extLst>
              </a:tr>
            </a:tbl>
          </a:graphicData>
        </a:graphic>
      </p:graphicFrame>
    </p:spTree>
    <p:extLst>
      <p:ext uri="{BB962C8B-B14F-4D97-AF65-F5344CB8AC3E}">
        <p14:creationId xmlns:p14="http://schemas.microsoft.com/office/powerpoint/2010/main" val="1158485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2472FA4-E699-4F2C-A786-D1B74BD74896}"/>
              </a:ext>
            </a:extLst>
          </p:cNvPr>
          <p:cNvPicPr>
            <a:picLocks noGrp="1" noChangeAspect="1"/>
          </p:cNvPicPr>
          <p:nvPr>
            <p:ph type="pic" idx="10"/>
            <p:custDataLst>
              <p:tags r:id="rId1"/>
            </p:custDataLst>
          </p:nvPr>
        </p:nvPicPr>
        <p:blipFill>
          <a:blip r:embed="rId5"/>
          <a:srcRect t="7777" b="7777"/>
          <a:stretch>
            <a:fillRect/>
          </a:stretch>
        </p:blipFill>
        <p:spPr>
          <a:xfrm>
            <a:off x="0" y="-1"/>
            <a:ext cx="12192000" cy="6858000"/>
          </a:xfrm>
        </p:spPr>
      </p:pic>
      <p:sp>
        <p:nvSpPr>
          <p:cNvPr id="10" name="Rectangle 9">
            <a:extLst>
              <a:ext uri="{FF2B5EF4-FFF2-40B4-BE49-F238E27FC236}">
                <a16:creationId xmlns:a16="http://schemas.microsoft.com/office/drawing/2014/main" id="{B4ADCC79-37BE-4240-BD57-D4AACF562EBC}"/>
              </a:ext>
            </a:extLst>
          </p:cNvPr>
          <p:cNvSpPr/>
          <p:nvPr>
            <p:custDataLst>
              <p:tags r:id="rId2"/>
            </p:custDataLst>
          </p:nvPr>
        </p:nvSpPr>
        <p:spPr>
          <a:xfrm>
            <a:off x="0" y="0"/>
            <a:ext cx="12192000" cy="6858000"/>
          </a:xfrm>
          <a:prstGeom prst="rect">
            <a:avLst/>
          </a:prstGeom>
          <a:solidFill>
            <a:srgbClr val="09326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highlight>
                <a:srgbClr val="29C3EC"/>
              </a:highlight>
            </a:endParaRPr>
          </a:p>
        </p:txBody>
      </p:sp>
      <p:sp>
        <p:nvSpPr>
          <p:cNvPr id="7" name="Title 2">
            <a:extLst>
              <a:ext uri="{FF2B5EF4-FFF2-40B4-BE49-F238E27FC236}">
                <a16:creationId xmlns:a16="http://schemas.microsoft.com/office/drawing/2014/main" id="{AB90595B-929D-49EB-8E54-754C663C1CCF}"/>
              </a:ext>
            </a:extLst>
          </p:cNvPr>
          <p:cNvSpPr txBox="1">
            <a:spLocks/>
          </p:cNvSpPr>
          <p:nvPr>
            <p:custDataLst>
              <p:tags r:id="rId3"/>
            </p:custDataLst>
          </p:nvPr>
        </p:nvSpPr>
        <p:spPr>
          <a:xfrm>
            <a:off x="823652" y="2601311"/>
            <a:ext cx="9943596" cy="1655376"/>
          </a:xfrm>
          <a:prstGeom prst="rect">
            <a:avLst/>
          </a:prstGeom>
        </p:spPr>
        <p:txBody>
          <a:bodyPr/>
          <a:lstStyle>
            <a:lvl1pPr algn="l" defTabSz="457200" rtl="0" eaLnBrk="1" latinLnBrk="0" hangingPunct="1">
              <a:spcBef>
                <a:spcPct val="0"/>
              </a:spcBef>
              <a:buNone/>
              <a:defRPr sz="4000" b="1" i="0" kern="1200">
                <a:solidFill>
                  <a:srgbClr val="093266"/>
                </a:solidFill>
                <a:latin typeface="Arial"/>
                <a:ea typeface="+mj-ea"/>
                <a:cs typeface="Arial"/>
              </a:defRPr>
            </a:lvl1pPr>
          </a:lstStyle>
          <a:p>
            <a:r>
              <a:rPr lang="en-US">
                <a:solidFill>
                  <a:schemeClr val="bg1"/>
                </a:solidFill>
                <a:latin typeface="Arial" panose="020B0604020202020204" pitchFamily="34" charset="0"/>
                <a:cs typeface="Arial" panose="020B0604020202020204" pitchFamily="34" charset="0"/>
              </a:rPr>
              <a:t>Understanding the Interaction Between the Four Payment Options and Sponsoring State Taxes </a:t>
            </a:r>
          </a:p>
        </p:txBody>
      </p:sp>
    </p:spTree>
    <p:extLst>
      <p:ext uri="{BB962C8B-B14F-4D97-AF65-F5344CB8AC3E}">
        <p14:creationId xmlns:p14="http://schemas.microsoft.com/office/powerpoint/2010/main" val="1348583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BDC64-D770-E81F-4766-E1BEEFE23303}"/>
              </a:ext>
            </a:extLst>
          </p:cNvPr>
          <p:cNvSpPr>
            <a:spLocks noGrp="1"/>
          </p:cNvSpPr>
          <p:nvPr>
            <p:ph type="title"/>
          </p:nvPr>
        </p:nvSpPr>
        <p:spPr/>
        <p:txBody>
          <a:bodyPr>
            <a:normAutofit/>
          </a:bodyPr>
          <a:lstStyle/>
          <a:p>
            <a:r>
              <a:rPr lang="en-GB"/>
              <a:t>Understanding the impact of Sponsoring State taxes</a:t>
            </a:r>
          </a:p>
        </p:txBody>
      </p:sp>
      <p:sp>
        <p:nvSpPr>
          <p:cNvPr id="4" name="Content Placeholder 3">
            <a:extLst>
              <a:ext uri="{FF2B5EF4-FFF2-40B4-BE49-F238E27FC236}">
                <a16:creationId xmlns:a16="http://schemas.microsoft.com/office/drawing/2014/main" id="{49E723B1-C671-86D2-92AA-D33557D1F146}"/>
              </a:ext>
            </a:extLst>
          </p:cNvPr>
          <p:cNvSpPr>
            <a:spLocks noGrp="1"/>
          </p:cNvSpPr>
          <p:nvPr>
            <p:ph idx="1"/>
          </p:nvPr>
        </p:nvSpPr>
        <p:spPr/>
        <p:txBody>
          <a:bodyPr/>
          <a:lstStyle/>
          <a:p>
            <a:r>
              <a:rPr lang="en-GB"/>
              <a:t>We model three scenarios for Options 3 and 4:</a:t>
            </a:r>
            <a:endParaRPr lang="en-GB" sz="1800" b="0" i="0" u="none" strike="noStrike" baseline="0">
              <a:solidFill>
                <a:srgbClr val="000000"/>
              </a:solidFill>
            </a:endParaRPr>
          </a:p>
          <a:p>
            <a:pPr marL="285750" indent="-285750" algn="l">
              <a:buFont typeface="Arial" panose="020B0604020202020204" pitchFamily="34" charset="0"/>
              <a:buChar char="•"/>
            </a:pPr>
            <a:endParaRPr lang="en-GB" sz="1800" b="0" i="0" u="none" strike="noStrike" baseline="0">
              <a:solidFill>
                <a:srgbClr val="000000"/>
              </a:solidFill>
            </a:endParaRPr>
          </a:p>
          <a:p>
            <a:pPr marL="285750" indent="-285750">
              <a:buFont typeface="Arial" panose="020B0604020202020204" pitchFamily="34" charset="0"/>
              <a:buChar char="•"/>
            </a:pPr>
            <a:r>
              <a:rPr lang="en-GB" sz="1800" b="0" i="0" u="none" strike="noStrike" baseline="0">
                <a:solidFill>
                  <a:srgbClr val="000000"/>
                </a:solidFill>
              </a:rPr>
              <a:t>Full taxation: 25% CIT and 10% WHT on services, interests, and dividends </a:t>
            </a:r>
          </a:p>
          <a:p>
            <a:pPr marL="285750" indent="-285750">
              <a:buFont typeface="Arial" panose="020B0604020202020204" pitchFamily="34" charset="0"/>
              <a:buChar char="•"/>
            </a:pPr>
            <a:r>
              <a:rPr lang="en-GB" sz="1800" b="0" i="0" u="none" strike="noStrike" baseline="0">
                <a:solidFill>
                  <a:srgbClr val="000000"/>
                </a:solidFill>
              </a:rPr>
              <a:t>Half taxation: 12.5% CIT and 5% WHT on services, interests, and dividends </a:t>
            </a:r>
          </a:p>
          <a:p>
            <a:pPr marL="285750" indent="-285750">
              <a:buFont typeface="Arial" panose="020B0604020202020204" pitchFamily="34" charset="0"/>
              <a:buChar char="•"/>
            </a:pPr>
            <a:r>
              <a:rPr lang="en-GB" sz="1800" b="0" i="0" u="none" strike="noStrike" baseline="0">
                <a:solidFill>
                  <a:srgbClr val="000000"/>
                </a:solidFill>
              </a:rPr>
              <a:t>No taxation: 0% CIT and 0% WHT on services, interests, and dividends </a:t>
            </a:r>
          </a:p>
          <a:p>
            <a:endParaRPr lang="en-GB"/>
          </a:p>
        </p:txBody>
      </p:sp>
    </p:spTree>
    <p:extLst>
      <p:ext uri="{BB962C8B-B14F-4D97-AF65-F5344CB8AC3E}">
        <p14:creationId xmlns:p14="http://schemas.microsoft.com/office/powerpoint/2010/main" val="3956041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34B9968-F1B8-8CE1-1A92-9EF63B61EFD8}"/>
              </a:ext>
            </a:extLst>
          </p:cNvPr>
          <p:cNvSpPr txBox="1"/>
          <p:nvPr/>
        </p:nvSpPr>
        <p:spPr>
          <a:xfrm>
            <a:off x="897122" y="228601"/>
            <a:ext cx="9982200" cy="857250"/>
          </a:xfrm>
          <a:prstGeom prst="rect">
            <a:avLst/>
          </a:prstGeom>
        </p:spPr>
        <p:txBody>
          <a:bodyPr vert="horz" wrap="square" lIns="91440" tIns="45720" rIns="91440" bIns="45720" rtlCol="0">
            <a:noAutofit/>
          </a:bodyPr>
          <a:lstStyle/>
          <a:p>
            <a:pPr algn="l"/>
            <a:r>
              <a:rPr lang="en-GB" sz="3200" b="1">
                <a:solidFill>
                  <a:srgbClr val="083266"/>
                </a:solidFill>
                <a:latin typeface="Arial" panose="020B0604020202020204" pitchFamily="34" charset="0"/>
                <a:cs typeface="Arial" panose="020B0604020202020204" pitchFamily="34" charset="0"/>
              </a:rPr>
              <a:t>Low or zero taxation in sponsoring states has a big impact on the AETR</a:t>
            </a:r>
          </a:p>
        </p:txBody>
      </p:sp>
      <p:graphicFrame>
        <p:nvGraphicFramePr>
          <p:cNvPr id="2" name="Graphique 2">
            <a:extLst>
              <a:ext uri="{FF2B5EF4-FFF2-40B4-BE49-F238E27FC236}">
                <a16:creationId xmlns:a16="http://schemas.microsoft.com/office/drawing/2014/main" id="{19B0C450-B962-4BBA-8578-3651A81CE447}"/>
              </a:ext>
            </a:extLst>
          </p:cNvPr>
          <p:cNvGraphicFramePr>
            <a:graphicFrameLocks/>
          </p:cNvGraphicFramePr>
          <p:nvPr>
            <p:extLst>
              <p:ext uri="{D42A27DB-BD31-4B8C-83A1-F6EECF244321}">
                <p14:modId xmlns:p14="http://schemas.microsoft.com/office/powerpoint/2010/main" val="196403738"/>
              </p:ext>
            </p:extLst>
          </p:nvPr>
        </p:nvGraphicFramePr>
        <p:xfrm>
          <a:off x="1023257" y="1864721"/>
          <a:ext cx="10820400" cy="476467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D3FFD75-0F39-3C37-06ED-0164589BCDD6}"/>
              </a:ext>
            </a:extLst>
          </p:cNvPr>
          <p:cNvSpPr txBox="1"/>
          <p:nvPr/>
        </p:nvSpPr>
        <p:spPr>
          <a:xfrm>
            <a:off x="979714" y="1328058"/>
            <a:ext cx="6389915" cy="522514"/>
          </a:xfrm>
          <a:prstGeom prst="rect">
            <a:avLst/>
          </a:prstGeom>
        </p:spPr>
        <p:txBody>
          <a:bodyPr vert="horz" wrap="square" lIns="91440" tIns="45720" rIns="91440" bIns="45720" rtlCol="0">
            <a:normAutofit/>
          </a:bodyPr>
          <a:lstStyle/>
          <a:p>
            <a:pPr algn="l"/>
            <a:r>
              <a:rPr lang="en-GB" b="1">
                <a:solidFill>
                  <a:srgbClr val="083266"/>
                </a:solidFill>
                <a:latin typeface="Arial" panose="020B0604020202020204" pitchFamily="34" charset="0"/>
                <a:cs typeface="Arial" panose="020B0604020202020204" pitchFamily="34" charset="0"/>
              </a:rPr>
              <a:t>Participants share under Options 3 and 4</a:t>
            </a:r>
          </a:p>
        </p:txBody>
      </p:sp>
    </p:spTree>
    <p:extLst>
      <p:ext uri="{BB962C8B-B14F-4D97-AF65-F5344CB8AC3E}">
        <p14:creationId xmlns:p14="http://schemas.microsoft.com/office/powerpoint/2010/main" val="3012195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8FB8-06D9-ABDA-6758-166A9701BEED}"/>
              </a:ext>
            </a:extLst>
          </p:cNvPr>
          <p:cNvSpPr>
            <a:spLocks noGrp="1"/>
          </p:cNvSpPr>
          <p:nvPr>
            <p:ph type="title"/>
          </p:nvPr>
        </p:nvSpPr>
        <p:spPr/>
        <p:txBody>
          <a:bodyPr/>
          <a:lstStyle/>
          <a:p>
            <a:r>
              <a:rPr lang="en-GB"/>
              <a:t>An equalisation measure is necessary to ensure all contractors have a similar AETR</a:t>
            </a:r>
          </a:p>
        </p:txBody>
      </p:sp>
      <p:sp>
        <p:nvSpPr>
          <p:cNvPr id="3" name="Text Placeholder 2">
            <a:extLst>
              <a:ext uri="{FF2B5EF4-FFF2-40B4-BE49-F238E27FC236}">
                <a16:creationId xmlns:a16="http://schemas.microsoft.com/office/drawing/2014/main" id="{E844587D-20A2-D150-027D-008157E0E1C0}"/>
              </a:ext>
            </a:extLst>
          </p:cNvPr>
          <p:cNvSpPr>
            <a:spLocks noGrp="1"/>
          </p:cNvSpPr>
          <p:nvPr>
            <p:ph type="body" sz="quarter" idx="10"/>
          </p:nvPr>
        </p:nvSpPr>
        <p:spPr/>
        <p:txBody>
          <a:bodyPr/>
          <a:lstStyle/>
          <a:p>
            <a:r>
              <a:rPr lang="en-GB"/>
              <a:t>Two options proposed so far – others may follow</a:t>
            </a:r>
          </a:p>
        </p:txBody>
      </p:sp>
      <p:sp>
        <p:nvSpPr>
          <p:cNvPr id="4" name="Content Placeholder 3">
            <a:extLst>
              <a:ext uri="{FF2B5EF4-FFF2-40B4-BE49-F238E27FC236}">
                <a16:creationId xmlns:a16="http://schemas.microsoft.com/office/drawing/2014/main" id="{0E9B6D9C-2F64-9489-6CDA-B502C13D987A}"/>
              </a:ext>
            </a:extLst>
          </p:cNvPr>
          <p:cNvSpPr>
            <a:spLocks noGrp="1"/>
          </p:cNvSpPr>
          <p:nvPr>
            <p:ph idx="1"/>
          </p:nvPr>
        </p:nvSpPr>
        <p:spPr/>
        <p:txBody>
          <a:bodyPr>
            <a:normAutofit fontScale="92500" lnSpcReduction="20000"/>
          </a:bodyPr>
          <a:lstStyle/>
          <a:p>
            <a:pPr marL="285750" indent="-285750">
              <a:buFont typeface="Arial" panose="020B0604020202020204" pitchFamily="34" charset="0"/>
              <a:buChar char="•"/>
            </a:pPr>
            <a:r>
              <a:rPr lang="en-GB" b="1"/>
              <a:t>Additional Royalty (</a:t>
            </a:r>
            <a:r>
              <a:rPr lang="en-GB"/>
              <a:t>African Group)</a:t>
            </a:r>
          </a:p>
          <a:p>
            <a:pPr marL="531813" lvl="1" indent="-285750"/>
            <a:r>
              <a:rPr lang="en-GB"/>
              <a:t>6% of gross revenue</a:t>
            </a:r>
          </a:p>
          <a:p>
            <a:pPr marL="531813" lvl="1" indent="-285750"/>
            <a:r>
              <a:rPr lang="en-GB"/>
              <a:t>Kicks-in five years after commercial production starts</a:t>
            </a:r>
          </a:p>
          <a:p>
            <a:pPr marL="531813" lvl="1" indent="-285750"/>
            <a:r>
              <a:rPr lang="en-GB"/>
              <a:t>Contractors can deduct CIT paid to their sponsoring state in the previous year</a:t>
            </a:r>
          </a:p>
          <a:p>
            <a:pPr marL="531813" lvl="1" indent="-285750"/>
            <a:endParaRPr lang="en-GB"/>
          </a:p>
          <a:p>
            <a:pPr marL="285750" indent="-285750">
              <a:buFont typeface="Arial" panose="020B0604020202020204" pitchFamily="34" charset="0"/>
              <a:buChar char="•"/>
            </a:pPr>
            <a:r>
              <a:rPr lang="en-GB" b="1"/>
              <a:t>Profit share</a:t>
            </a:r>
          </a:p>
          <a:p>
            <a:pPr marL="531813" lvl="1" indent="-285750"/>
            <a:r>
              <a:rPr lang="en-GB"/>
              <a:t> Additional profit share based on contractors’ cumulative pre-tax cashflow</a:t>
            </a:r>
          </a:p>
          <a:p>
            <a:pPr marL="779463" lvl="2" indent="-285750"/>
            <a:r>
              <a:rPr lang="en-GB"/>
              <a:t>Immediate expensing of CAPEX i.e., no depreciation</a:t>
            </a:r>
          </a:p>
          <a:p>
            <a:pPr marL="779463" lvl="2" indent="-285750"/>
            <a:r>
              <a:rPr lang="en-GB"/>
              <a:t>No deductions for interest expense – accounts for cost of capital using uplift on negative cashflows</a:t>
            </a:r>
          </a:p>
          <a:p>
            <a:pPr marL="531813" lvl="1" indent="-285750"/>
            <a:r>
              <a:rPr lang="en-GB"/>
              <a:t>Contractors can deduct CIT paid to their sponsoring state in previous years</a:t>
            </a:r>
          </a:p>
          <a:p>
            <a:endParaRPr lang="en-GB"/>
          </a:p>
        </p:txBody>
      </p:sp>
    </p:spTree>
    <p:extLst>
      <p:ext uri="{BB962C8B-B14F-4D97-AF65-F5344CB8AC3E}">
        <p14:creationId xmlns:p14="http://schemas.microsoft.com/office/powerpoint/2010/main" val="90403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8F64A-B30F-06F3-EEAF-C1E304653893}"/>
              </a:ext>
            </a:extLst>
          </p:cNvPr>
          <p:cNvSpPr>
            <a:spLocks noGrp="1"/>
          </p:cNvSpPr>
          <p:nvPr>
            <p:ph type="title"/>
          </p:nvPr>
        </p:nvSpPr>
        <p:spPr>
          <a:xfrm>
            <a:off x="838200" y="365126"/>
            <a:ext cx="10515600" cy="1064180"/>
          </a:xfrm>
        </p:spPr>
        <p:txBody>
          <a:bodyPr anchor="b">
            <a:normAutofit/>
          </a:bodyPr>
          <a:lstStyle/>
          <a:p>
            <a:r>
              <a:rPr lang="en-GB"/>
              <a:t>Additional Royalty – how it works</a:t>
            </a:r>
          </a:p>
        </p:txBody>
      </p:sp>
      <p:pic>
        <p:nvPicPr>
          <p:cNvPr id="4" name="Picture 3">
            <a:extLst>
              <a:ext uri="{FF2B5EF4-FFF2-40B4-BE49-F238E27FC236}">
                <a16:creationId xmlns:a16="http://schemas.microsoft.com/office/drawing/2014/main" id="{2D48351B-A72A-0464-6B8E-D55396E7C3B3}"/>
              </a:ext>
            </a:extLst>
          </p:cNvPr>
          <p:cNvPicPr>
            <a:picLocks noChangeAspect="1"/>
          </p:cNvPicPr>
          <p:nvPr/>
        </p:nvPicPr>
        <p:blipFill>
          <a:blip r:embed="rId3"/>
          <a:stretch>
            <a:fillRect/>
          </a:stretch>
        </p:blipFill>
        <p:spPr>
          <a:xfrm>
            <a:off x="838200" y="1633282"/>
            <a:ext cx="9039447" cy="4766956"/>
          </a:xfrm>
          <a:prstGeom prst="rect">
            <a:avLst/>
          </a:prstGeom>
        </p:spPr>
      </p:pic>
    </p:spTree>
    <p:extLst>
      <p:ext uri="{BB962C8B-B14F-4D97-AF65-F5344CB8AC3E}">
        <p14:creationId xmlns:p14="http://schemas.microsoft.com/office/powerpoint/2010/main" val="1835191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33CD-0D82-5418-CE5D-DDA3D709B44C}"/>
              </a:ext>
            </a:extLst>
          </p:cNvPr>
          <p:cNvSpPr>
            <a:spLocks noGrp="1"/>
          </p:cNvSpPr>
          <p:nvPr>
            <p:ph type="title"/>
          </p:nvPr>
        </p:nvSpPr>
        <p:spPr/>
        <p:txBody>
          <a:bodyPr/>
          <a:lstStyle/>
          <a:p>
            <a:r>
              <a:rPr lang="en-GB"/>
              <a:t>Additional Royalty – pro’s and con’s	</a:t>
            </a:r>
          </a:p>
        </p:txBody>
      </p:sp>
      <p:sp>
        <p:nvSpPr>
          <p:cNvPr id="4" name="Content Placeholder 3">
            <a:extLst>
              <a:ext uri="{FF2B5EF4-FFF2-40B4-BE49-F238E27FC236}">
                <a16:creationId xmlns:a16="http://schemas.microsoft.com/office/drawing/2014/main" id="{C240653A-5F7F-1004-6ABD-65F7B471F418}"/>
              </a:ext>
            </a:extLst>
          </p:cNvPr>
          <p:cNvSpPr>
            <a:spLocks noGrp="1"/>
          </p:cNvSpPr>
          <p:nvPr>
            <p:ph idx="1"/>
          </p:nvPr>
        </p:nvSpPr>
        <p:spPr>
          <a:xfrm>
            <a:off x="838200" y="1990725"/>
            <a:ext cx="10515600" cy="4283891"/>
          </a:xfrm>
        </p:spPr>
        <p:txBody>
          <a:bodyPr>
            <a:normAutofit/>
          </a:bodyPr>
          <a:lstStyle/>
          <a:p>
            <a:r>
              <a:rPr lang="en-GB" b="1"/>
              <a:t>Advantages:</a:t>
            </a:r>
          </a:p>
          <a:p>
            <a:pPr marL="285750" indent="-285750">
              <a:buFont typeface="Arial" panose="020B0604020202020204" pitchFamily="34" charset="0"/>
              <a:buChar char="•"/>
            </a:pPr>
            <a:r>
              <a:rPr lang="en-GB"/>
              <a:t>Simple to administer – although may become more complex if more taxes are included.</a:t>
            </a:r>
          </a:p>
          <a:p>
            <a:pPr marL="285750" indent="-285750">
              <a:buFont typeface="Arial" panose="020B0604020202020204" pitchFamily="34" charset="0"/>
              <a:buChar char="•"/>
            </a:pPr>
            <a:r>
              <a:rPr lang="en-GB"/>
              <a:t>Based on information the ISA should already have: price, quality, and quantity of nodules</a:t>
            </a:r>
          </a:p>
          <a:p>
            <a:endParaRPr lang="en-GB"/>
          </a:p>
          <a:p>
            <a:r>
              <a:rPr lang="en-GB" b="1"/>
              <a:t>Challenges:</a:t>
            </a:r>
          </a:p>
          <a:p>
            <a:pPr marL="285750" indent="-285750">
              <a:buFont typeface="Arial" panose="020B0604020202020204" pitchFamily="34" charset="0"/>
              <a:buChar char="•"/>
            </a:pPr>
            <a:r>
              <a:rPr lang="en-GB"/>
              <a:t>Some contractors may have a comparable AETR over the life of the project, but pay no tax in the early years of production due to cost recovery, and capital allowances in sponsoring states. Consequently, there may be no tax to offset the additional royalty, leading to a lower IRR. </a:t>
            </a:r>
          </a:p>
          <a:p>
            <a:pPr marL="285750" indent="-285750">
              <a:buFont typeface="Arial" panose="020B0604020202020204" pitchFamily="34" charset="0"/>
              <a:buChar char="•"/>
            </a:pPr>
            <a:r>
              <a:rPr lang="en-GB"/>
              <a:t>A royalty is a regressive fiscal instrument – next slide.</a:t>
            </a:r>
          </a:p>
          <a:p>
            <a:pPr marL="285750" indent="-285750">
              <a:buFont typeface="Arial" panose="020B0604020202020204" pitchFamily="34" charset="0"/>
              <a:buChar char="•"/>
            </a:pPr>
            <a:r>
              <a:rPr lang="en-GB"/>
              <a:t>May be financially unsustainable for contractors, generating calls for renegotiation of the regime.</a:t>
            </a:r>
          </a:p>
        </p:txBody>
      </p:sp>
    </p:spTree>
    <p:extLst>
      <p:ext uri="{BB962C8B-B14F-4D97-AF65-F5344CB8AC3E}">
        <p14:creationId xmlns:p14="http://schemas.microsoft.com/office/powerpoint/2010/main" val="1545919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F1C1-5484-9D0D-6282-92A34054F693}"/>
              </a:ext>
            </a:extLst>
          </p:cNvPr>
          <p:cNvSpPr>
            <a:spLocks noGrp="1"/>
          </p:cNvSpPr>
          <p:nvPr>
            <p:ph type="title"/>
          </p:nvPr>
        </p:nvSpPr>
        <p:spPr>
          <a:xfrm>
            <a:off x="406804" y="-76834"/>
            <a:ext cx="10515600" cy="1064180"/>
          </a:xfrm>
        </p:spPr>
        <p:txBody>
          <a:bodyPr/>
          <a:lstStyle/>
          <a:p>
            <a:r>
              <a:rPr lang="en-GB"/>
              <a:t>Additional Royalty – sensitivity analysis</a:t>
            </a:r>
          </a:p>
        </p:txBody>
      </p:sp>
      <p:sp>
        <p:nvSpPr>
          <p:cNvPr id="10" name="TextBox 9">
            <a:extLst>
              <a:ext uri="{FF2B5EF4-FFF2-40B4-BE49-F238E27FC236}">
                <a16:creationId xmlns:a16="http://schemas.microsoft.com/office/drawing/2014/main" id="{857D3AF0-8EC7-4386-EF5D-990CA8ADCF38}"/>
              </a:ext>
            </a:extLst>
          </p:cNvPr>
          <p:cNvSpPr txBox="1"/>
          <p:nvPr/>
        </p:nvSpPr>
        <p:spPr>
          <a:xfrm>
            <a:off x="276225" y="5095878"/>
            <a:ext cx="5715000" cy="1229632"/>
          </a:xfrm>
          <a:prstGeom prst="rect">
            <a:avLst/>
          </a:prstGeom>
          <a:noFill/>
        </p:spPr>
        <p:txBody>
          <a:bodyPr wrap="square">
            <a:spAutoFit/>
          </a:bodyPr>
          <a:lstStyle/>
          <a:p>
            <a:pPr marL="266700" lvl="1" indent="-266700">
              <a:lnSpc>
                <a:spcPct val="107000"/>
              </a:lnSpc>
              <a:spcAft>
                <a:spcPts val="800"/>
              </a:spcAft>
              <a:buFont typeface="Arial" panose="020B0604020202020204" pitchFamily="34" charset="0"/>
              <a:buChar char="•"/>
            </a:pPr>
            <a:r>
              <a:rPr lang="en-CA" sz="1600">
                <a:effectLst/>
                <a:latin typeface="Arial" panose="020B0604020202020204" pitchFamily="34" charset="0"/>
                <a:ea typeface="Calibri" panose="020F0502020204030204" pitchFamily="34" charset="0"/>
                <a:cs typeface="Arial" panose="020B0604020202020204" pitchFamily="34" charset="0"/>
              </a:rPr>
              <a:t>Low profits = lower tax = less CIT to credit against royalty</a:t>
            </a:r>
            <a:endParaRPr lang="en-CA" sz="1600">
              <a:latin typeface="Arial" panose="020B0604020202020204" pitchFamily="34" charset="0"/>
              <a:ea typeface="Calibri" panose="020F0502020204030204" pitchFamily="34" charset="0"/>
              <a:cs typeface="Arial" panose="020B0604020202020204" pitchFamily="34" charset="0"/>
            </a:endParaRPr>
          </a:p>
          <a:p>
            <a:pPr marL="266700" lvl="1" indent="-266700">
              <a:lnSpc>
                <a:spcPct val="107000"/>
              </a:lnSpc>
              <a:spcAft>
                <a:spcPts val="800"/>
              </a:spcAft>
              <a:buFont typeface="Arial" panose="020B0604020202020204" pitchFamily="34" charset="0"/>
              <a:buChar char="•"/>
            </a:pPr>
            <a:r>
              <a:rPr lang="en-CA" sz="1600">
                <a:effectLst/>
                <a:latin typeface="Arial" panose="020B0604020202020204" pitchFamily="34" charset="0"/>
                <a:ea typeface="Calibri" panose="020F0502020204030204" pitchFamily="34" charset="0"/>
                <a:cs typeface="Arial" panose="020B0604020202020204" pitchFamily="34" charset="0"/>
              </a:rPr>
              <a:t>Contractor pays an additional royalty to the ISA over and beyond their CIT payments to the sponsoring state, even if they are paying a full 25% CIT rate.</a:t>
            </a:r>
            <a:endParaRPr lang="en-GB" sz="1600">
              <a:effectLst/>
              <a:latin typeface="Arial" panose="020B060402020202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00DE8B1-01F6-411E-0042-705119EA1130}"/>
              </a:ext>
            </a:extLst>
          </p:cNvPr>
          <p:cNvSpPr txBox="1"/>
          <p:nvPr/>
        </p:nvSpPr>
        <p:spPr>
          <a:xfrm>
            <a:off x="5991224" y="5095878"/>
            <a:ext cx="6007063" cy="966162"/>
          </a:xfrm>
          <a:prstGeom prst="rect">
            <a:avLst/>
          </a:prstGeom>
          <a:noFill/>
        </p:spPr>
        <p:txBody>
          <a:bodyPr wrap="square">
            <a:spAutoFit/>
          </a:bodyPr>
          <a:lstStyle/>
          <a:p>
            <a:pPr marL="447675" lvl="1" indent="-266700">
              <a:lnSpc>
                <a:spcPct val="107000"/>
              </a:lnSpc>
              <a:spcAft>
                <a:spcPts val="800"/>
              </a:spcAft>
              <a:buFont typeface="Arial" panose="020B0604020202020204" pitchFamily="34" charset="0"/>
              <a:buChar char="•"/>
            </a:pPr>
            <a:r>
              <a:rPr lang="en-CA" sz="1600">
                <a:latin typeface="Arial" panose="020B0604020202020204" pitchFamily="34" charset="0"/>
                <a:ea typeface="Calibri" panose="020F0502020204030204" pitchFamily="34" charset="0"/>
                <a:cs typeface="Arial" panose="020B0604020202020204" pitchFamily="34" charset="0"/>
              </a:rPr>
              <a:t>H</a:t>
            </a:r>
            <a:r>
              <a:rPr lang="en-CA" sz="1600">
                <a:effectLst/>
                <a:latin typeface="Arial" panose="020B0604020202020204" pitchFamily="34" charset="0"/>
                <a:ea typeface="Calibri" panose="020F0502020204030204" pitchFamily="34" charset="0"/>
                <a:cs typeface="Arial" panose="020B0604020202020204" pitchFamily="34" charset="0"/>
              </a:rPr>
              <a:t>igher profits = higher tax = enough CIT to credit against royalty, even if its CIT rate is much lower than 25%. </a:t>
            </a:r>
          </a:p>
          <a:p>
            <a:pPr marL="447675" lvl="1" indent="-266700">
              <a:lnSpc>
                <a:spcPct val="107000"/>
              </a:lnSpc>
              <a:spcAft>
                <a:spcPts val="800"/>
              </a:spcAft>
              <a:buFont typeface="Arial" panose="020B0604020202020204" pitchFamily="34" charset="0"/>
              <a:buChar char="•"/>
            </a:pPr>
            <a:r>
              <a:rPr lang="en-CA" sz="1600">
                <a:effectLst/>
                <a:latin typeface="Arial" panose="020B0604020202020204" pitchFamily="34" charset="0"/>
                <a:ea typeface="Calibri" panose="020F0502020204030204" pitchFamily="34" charset="0"/>
                <a:cs typeface="Arial" panose="020B0604020202020204" pitchFamily="34" charset="0"/>
              </a:rPr>
              <a:t>Not fulfilling role as equalization measure. </a:t>
            </a:r>
            <a:endParaRPr lang="en-GB" sz="1600">
              <a:effectLst/>
              <a:latin typeface="Arial" panose="020B060402020202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0DF9EC33-F76F-5264-9681-E6845B613D3B}"/>
              </a:ext>
            </a:extLst>
          </p:cNvPr>
          <p:cNvPicPr>
            <a:picLocks noChangeAspect="1"/>
          </p:cNvPicPr>
          <p:nvPr/>
        </p:nvPicPr>
        <p:blipFill>
          <a:blip r:embed="rId2"/>
          <a:stretch>
            <a:fillRect/>
          </a:stretch>
        </p:blipFill>
        <p:spPr>
          <a:xfrm>
            <a:off x="406804" y="1429306"/>
            <a:ext cx="5584420" cy="3590855"/>
          </a:xfrm>
          <a:prstGeom prst="rect">
            <a:avLst/>
          </a:prstGeom>
        </p:spPr>
      </p:pic>
      <p:pic>
        <p:nvPicPr>
          <p:cNvPr id="11" name="Picture 10">
            <a:extLst>
              <a:ext uri="{FF2B5EF4-FFF2-40B4-BE49-F238E27FC236}">
                <a16:creationId xmlns:a16="http://schemas.microsoft.com/office/drawing/2014/main" id="{7FD68321-99A9-E0C7-0979-7A4027EB0F79}"/>
              </a:ext>
            </a:extLst>
          </p:cNvPr>
          <p:cNvPicPr>
            <a:picLocks noChangeAspect="1"/>
          </p:cNvPicPr>
          <p:nvPr/>
        </p:nvPicPr>
        <p:blipFill>
          <a:blip r:embed="rId3"/>
          <a:stretch>
            <a:fillRect/>
          </a:stretch>
        </p:blipFill>
        <p:spPr>
          <a:xfrm>
            <a:off x="6227077" y="1429306"/>
            <a:ext cx="5596613" cy="3633531"/>
          </a:xfrm>
          <a:prstGeom prst="rect">
            <a:avLst/>
          </a:prstGeom>
        </p:spPr>
      </p:pic>
    </p:spTree>
    <p:extLst>
      <p:ext uri="{BB962C8B-B14F-4D97-AF65-F5344CB8AC3E}">
        <p14:creationId xmlns:p14="http://schemas.microsoft.com/office/powerpoint/2010/main" val="554409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AFF3-5569-6B05-0527-5A8C7DE86216}"/>
              </a:ext>
            </a:extLst>
          </p:cNvPr>
          <p:cNvSpPr>
            <a:spLocks noGrp="1"/>
          </p:cNvSpPr>
          <p:nvPr>
            <p:ph type="title"/>
          </p:nvPr>
        </p:nvSpPr>
        <p:spPr/>
        <p:txBody>
          <a:bodyPr/>
          <a:lstStyle/>
          <a:p>
            <a:r>
              <a:rPr lang="en-GB"/>
              <a:t>Additional profit share – how it works</a:t>
            </a:r>
          </a:p>
        </p:txBody>
      </p:sp>
      <p:pic>
        <p:nvPicPr>
          <p:cNvPr id="6" name="Picture 5" descr="Chart, funnel chart&#10;&#10;Description automatically generated">
            <a:extLst>
              <a:ext uri="{FF2B5EF4-FFF2-40B4-BE49-F238E27FC236}">
                <a16:creationId xmlns:a16="http://schemas.microsoft.com/office/drawing/2014/main" id="{C2A34136-4E1D-B8C6-0DAB-1027FDF74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871" y="1763486"/>
            <a:ext cx="9538341" cy="4351564"/>
          </a:xfrm>
          <a:prstGeom prst="rect">
            <a:avLst/>
          </a:prstGeom>
        </p:spPr>
      </p:pic>
    </p:spTree>
    <p:extLst>
      <p:ext uri="{BB962C8B-B14F-4D97-AF65-F5344CB8AC3E}">
        <p14:creationId xmlns:p14="http://schemas.microsoft.com/office/powerpoint/2010/main" val="3887981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8EC5-C799-998F-FBF6-7EDECD55F246}"/>
              </a:ext>
            </a:extLst>
          </p:cNvPr>
          <p:cNvSpPr>
            <a:spLocks noGrp="1"/>
          </p:cNvSpPr>
          <p:nvPr>
            <p:ph type="title"/>
          </p:nvPr>
        </p:nvSpPr>
        <p:spPr/>
        <p:txBody>
          <a:bodyPr>
            <a:normAutofit/>
          </a:bodyPr>
          <a:lstStyle/>
          <a:p>
            <a:r>
              <a:rPr lang="en-GB"/>
              <a:t>Profit share slightly better than royalty at equalising</a:t>
            </a:r>
          </a:p>
        </p:txBody>
      </p:sp>
      <p:graphicFrame>
        <p:nvGraphicFramePr>
          <p:cNvPr id="3" name="Graphique 2">
            <a:extLst>
              <a:ext uri="{FF2B5EF4-FFF2-40B4-BE49-F238E27FC236}">
                <a16:creationId xmlns:a16="http://schemas.microsoft.com/office/drawing/2014/main" id="{220F9F38-8E22-4CE7-939C-1B252D3AB43A}"/>
              </a:ext>
            </a:extLst>
          </p:cNvPr>
          <p:cNvGraphicFramePr>
            <a:graphicFrameLocks/>
          </p:cNvGraphicFramePr>
          <p:nvPr>
            <p:extLst>
              <p:ext uri="{D42A27DB-BD31-4B8C-83A1-F6EECF244321}">
                <p14:modId xmlns:p14="http://schemas.microsoft.com/office/powerpoint/2010/main" val="1310815637"/>
              </p:ext>
            </p:extLst>
          </p:nvPr>
        </p:nvGraphicFramePr>
        <p:xfrm>
          <a:off x="892629" y="2177143"/>
          <a:ext cx="10221685" cy="416922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EBC4EE46-CC80-0B20-0E92-E05B4203D0D0}"/>
              </a:ext>
            </a:extLst>
          </p:cNvPr>
          <p:cNvSpPr txBox="1"/>
          <p:nvPr/>
        </p:nvSpPr>
        <p:spPr>
          <a:xfrm>
            <a:off x="881743" y="1567544"/>
            <a:ext cx="10145486" cy="522514"/>
          </a:xfrm>
          <a:prstGeom prst="rect">
            <a:avLst/>
          </a:prstGeom>
        </p:spPr>
        <p:txBody>
          <a:bodyPr vert="horz" wrap="square" lIns="91440" tIns="45720" rIns="91440" bIns="45720" rtlCol="0">
            <a:normAutofit/>
          </a:bodyPr>
          <a:lstStyle/>
          <a:p>
            <a:pPr algn="l"/>
            <a:r>
              <a:rPr lang="en-GB" b="1">
                <a:solidFill>
                  <a:srgbClr val="083266"/>
                </a:solidFill>
                <a:latin typeface="Arial" panose="020B0604020202020204" pitchFamily="34" charset="0"/>
                <a:cs typeface="Arial" panose="020B0604020202020204" pitchFamily="34" charset="0"/>
              </a:rPr>
              <a:t>Participants share under Options 4b additional royalty and additional profit share</a:t>
            </a:r>
          </a:p>
        </p:txBody>
      </p:sp>
    </p:spTree>
    <p:extLst>
      <p:ext uri="{BB962C8B-B14F-4D97-AF65-F5344CB8AC3E}">
        <p14:creationId xmlns:p14="http://schemas.microsoft.com/office/powerpoint/2010/main" val="558301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33CD-0D82-5418-CE5D-DDA3D709B44C}"/>
              </a:ext>
            </a:extLst>
          </p:cNvPr>
          <p:cNvSpPr>
            <a:spLocks noGrp="1"/>
          </p:cNvSpPr>
          <p:nvPr>
            <p:ph type="title"/>
          </p:nvPr>
        </p:nvSpPr>
        <p:spPr/>
        <p:txBody>
          <a:bodyPr/>
          <a:lstStyle/>
          <a:p>
            <a:r>
              <a:rPr lang="en-GB"/>
              <a:t>Additional Profit Share – pro’s and con’s	</a:t>
            </a:r>
          </a:p>
        </p:txBody>
      </p:sp>
      <p:sp>
        <p:nvSpPr>
          <p:cNvPr id="4" name="Content Placeholder 3">
            <a:extLst>
              <a:ext uri="{FF2B5EF4-FFF2-40B4-BE49-F238E27FC236}">
                <a16:creationId xmlns:a16="http://schemas.microsoft.com/office/drawing/2014/main" id="{C240653A-5F7F-1004-6ABD-65F7B471F418}"/>
              </a:ext>
            </a:extLst>
          </p:cNvPr>
          <p:cNvSpPr>
            <a:spLocks noGrp="1"/>
          </p:cNvSpPr>
          <p:nvPr>
            <p:ph idx="1"/>
          </p:nvPr>
        </p:nvSpPr>
        <p:spPr>
          <a:xfrm>
            <a:off x="838200" y="1866901"/>
            <a:ext cx="10515600" cy="4407716"/>
          </a:xfrm>
        </p:spPr>
        <p:txBody>
          <a:bodyPr>
            <a:normAutofit/>
          </a:bodyPr>
          <a:lstStyle/>
          <a:p>
            <a:r>
              <a:rPr lang="en-GB" sz="1600" b="1"/>
              <a:t>Advantages:</a:t>
            </a:r>
          </a:p>
          <a:p>
            <a:pPr marL="285750" indent="-285750">
              <a:buFont typeface="Arial" panose="020B0604020202020204" pitchFamily="34" charset="0"/>
              <a:buChar char="•"/>
            </a:pPr>
            <a:r>
              <a:rPr lang="en-GB" sz="1600"/>
              <a:t>More efficient – next slide </a:t>
            </a:r>
          </a:p>
          <a:p>
            <a:pPr marL="285750" indent="-285750">
              <a:buFont typeface="Arial" panose="020B0604020202020204" pitchFamily="34" charset="0"/>
              <a:buChar char="•"/>
            </a:pPr>
            <a:r>
              <a:rPr lang="en-CA" sz="1600">
                <a:ea typeface="Calibri" panose="020F0502020204030204" pitchFamily="34" charset="0"/>
              </a:rPr>
              <a:t>Takes effect at the right time </a:t>
            </a:r>
          </a:p>
          <a:p>
            <a:pPr marL="285750" indent="-285750">
              <a:buFont typeface="Arial" panose="020B0604020202020204" pitchFamily="34" charset="0"/>
              <a:buChar char="•"/>
            </a:pPr>
            <a:r>
              <a:rPr lang="en-CA" sz="1600">
                <a:ea typeface="Calibri" panose="020F0502020204030204" pitchFamily="34" charset="0"/>
              </a:rPr>
              <a:t>Likely to be included in the calculation of ETR for the global minimum tax</a:t>
            </a:r>
          </a:p>
          <a:p>
            <a:pPr marL="285750" indent="-285750">
              <a:buFont typeface="Arial" panose="020B0604020202020204" pitchFamily="34" charset="0"/>
              <a:buChar char="•"/>
            </a:pPr>
            <a:endParaRPr lang="en-GB" sz="1600" b="1"/>
          </a:p>
          <a:p>
            <a:r>
              <a:rPr lang="en-GB" sz="1600" b="1"/>
              <a:t>Challenges:</a:t>
            </a:r>
          </a:p>
          <a:p>
            <a:pPr marL="285750" indent="-285750">
              <a:buFont typeface="Arial" panose="020B0604020202020204" pitchFamily="34" charset="0"/>
              <a:buChar char="•"/>
            </a:pPr>
            <a:r>
              <a:rPr lang="en-GB" sz="1600"/>
              <a:t>Harder to administer – need to verify costs as well as revenues</a:t>
            </a:r>
          </a:p>
          <a:p>
            <a:pPr marL="285750" indent="-285750">
              <a:buFont typeface="Arial" panose="020B0604020202020204" pitchFamily="34" charset="0"/>
              <a:buChar char="•"/>
            </a:pPr>
            <a:r>
              <a:rPr lang="en-GB" sz="1600"/>
              <a:t>More vulnerable to tax avoidance – specifically cost overstatement</a:t>
            </a:r>
          </a:p>
          <a:p>
            <a:pPr marL="285750" indent="-285750">
              <a:buFont typeface="Arial" panose="020B0604020202020204" pitchFamily="34" charset="0"/>
              <a:buChar char="•"/>
            </a:pPr>
            <a:r>
              <a:rPr lang="en-GB" sz="1600"/>
              <a:t>ISA would need to audit costs</a:t>
            </a:r>
          </a:p>
          <a:p>
            <a:pPr marL="285750" indent="-285750">
              <a:buFont typeface="Arial" panose="020B0604020202020204" pitchFamily="34" charset="0"/>
              <a:buChar char="•"/>
            </a:pPr>
            <a:r>
              <a:rPr lang="en-GB" sz="1600"/>
              <a:t>Potential double taxation</a:t>
            </a:r>
          </a:p>
        </p:txBody>
      </p:sp>
    </p:spTree>
    <p:extLst>
      <p:ext uri="{BB962C8B-B14F-4D97-AF65-F5344CB8AC3E}">
        <p14:creationId xmlns:p14="http://schemas.microsoft.com/office/powerpoint/2010/main" val="1321356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F1C1-5484-9D0D-6282-92A34054F693}"/>
              </a:ext>
            </a:extLst>
          </p:cNvPr>
          <p:cNvSpPr>
            <a:spLocks noGrp="1"/>
          </p:cNvSpPr>
          <p:nvPr>
            <p:ph type="title"/>
          </p:nvPr>
        </p:nvSpPr>
        <p:spPr/>
        <p:txBody>
          <a:bodyPr/>
          <a:lstStyle/>
          <a:p>
            <a:r>
              <a:rPr lang="en-GB"/>
              <a:t>Additional profit share – sensitivity analysis</a:t>
            </a:r>
          </a:p>
        </p:txBody>
      </p:sp>
      <p:sp>
        <p:nvSpPr>
          <p:cNvPr id="5" name="TextBox 4">
            <a:extLst>
              <a:ext uri="{FF2B5EF4-FFF2-40B4-BE49-F238E27FC236}">
                <a16:creationId xmlns:a16="http://schemas.microsoft.com/office/drawing/2014/main" id="{CD85CDC9-5921-4D64-D095-C0DF3FD548EB}"/>
              </a:ext>
            </a:extLst>
          </p:cNvPr>
          <p:cNvSpPr txBox="1"/>
          <p:nvPr/>
        </p:nvSpPr>
        <p:spPr>
          <a:xfrm>
            <a:off x="723014" y="5465133"/>
            <a:ext cx="10630786" cy="1027742"/>
          </a:xfrm>
          <a:prstGeom prst="rect">
            <a:avLst/>
          </a:prstGeom>
        </p:spPr>
        <p:txBody>
          <a:bodyPr vert="horz" wrap="square" lIns="91440" tIns="45720" rIns="91440" bIns="45720" rtlCol="0">
            <a:normAutofit lnSpcReduction="10000"/>
          </a:bodyPr>
          <a:lstStyle/>
          <a:p>
            <a:pPr marL="285750" indent="-285750" algn="l">
              <a:buFont typeface="Arial" panose="020B0604020202020204" pitchFamily="34" charset="0"/>
              <a:buChar char="•"/>
            </a:pPr>
            <a:r>
              <a:rPr lang="en-CA" sz="1600">
                <a:effectLst/>
                <a:latin typeface="Arial" panose="020B0604020202020204" pitchFamily="34" charset="0"/>
                <a:ea typeface="Calibri" panose="020F0502020204030204" pitchFamily="34" charset="0"/>
                <a:cs typeface="Arial" panose="020B0604020202020204" pitchFamily="34" charset="0"/>
              </a:rPr>
              <a:t>No additional payment as long as the rate of tax in sponsoring states is at 25%, regardless of market conditions. </a:t>
            </a:r>
          </a:p>
          <a:p>
            <a:pPr marL="285750" indent="-285750" algn="l">
              <a:buFont typeface="Arial" panose="020B0604020202020204" pitchFamily="34" charset="0"/>
              <a:buChar char="•"/>
            </a:pPr>
            <a:endParaRPr lang="en-CA" sz="1600">
              <a:latin typeface="Arial" panose="020B0604020202020204" pitchFamily="34" charset="0"/>
              <a:ea typeface="Calibri" panose="020F0502020204030204" pitchFamily="34" charset="0"/>
              <a:cs typeface="Arial" panose="020B0604020202020204" pitchFamily="34" charset="0"/>
            </a:endParaRPr>
          </a:p>
          <a:p>
            <a:pPr marL="285750" indent="-285750" algn="l">
              <a:buFont typeface="Arial" panose="020B0604020202020204" pitchFamily="34" charset="0"/>
              <a:buChar char="•"/>
            </a:pPr>
            <a:r>
              <a:rPr lang="en-CA" sz="1600">
                <a:effectLst/>
                <a:latin typeface="Arial" panose="020B0604020202020204" pitchFamily="34" charset="0"/>
                <a:ea typeface="Calibri" panose="020F0502020204030204" pitchFamily="34" charset="0"/>
                <a:cs typeface="Arial" panose="020B0604020202020204" pitchFamily="34" charset="0"/>
              </a:rPr>
              <a:t>CIT in the sponsoring state would normally be paid before a profit share based on cash flows, which will allow contractors to carry forward any CIT payment to credit against the additional profit share. </a:t>
            </a:r>
          </a:p>
          <a:p>
            <a:pPr marL="285750" indent="-285750" algn="l">
              <a:buFont typeface="Arial" panose="020B0604020202020204" pitchFamily="34" charset="0"/>
              <a:buChar char="•"/>
            </a:pPr>
            <a:endParaRPr lang="en-GB" sz="1600" err="1">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DF28CFF-2542-7D27-5251-926A67116AFB}"/>
              </a:ext>
            </a:extLst>
          </p:cNvPr>
          <p:cNvPicPr>
            <a:picLocks noChangeAspect="1"/>
          </p:cNvPicPr>
          <p:nvPr/>
        </p:nvPicPr>
        <p:blipFill>
          <a:blip r:embed="rId3"/>
          <a:stretch>
            <a:fillRect/>
          </a:stretch>
        </p:blipFill>
        <p:spPr>
          <a:xfrm>
            <a:off x="133595" y="1603089"/>
            <a:ext cx="5962405" cy="3651821"/>
          </a:xfrm>
          <a:prstGeom prst="rect">
            <a:avLst/>
          </a:prstGeom>
        </p:spPr>
      </p:pic>
      <p:pic>
        <p:nvPicPr>
          <p:cNvPr id="11" name="Picture 10">
            <a:extLst>
              <a:ext uri="{FF2B5EF4-FFF2-40B4-BE49-F238E27FC236}">
                <a16:creationId xmlns:a16="http://schemas.microsoft.com/office/drawing/2014/main" id="{774834D8-E702-A7A2-6339-BDE119695E91}"/>
              </a:ext>
            </a:extLst>
          </p:cNvPr>
          <p:cNvPicPr>
            <a:picLocks noChangeAspect="1"/>
          </p:cNvPicPr>
          <p:nvPr/>
        </p:nvPicPr>
        <p:blipFill>
          <a:blip r:embed="rId4"/>
          <a:stretch>
            <a:fillRect/>
          </a:stretch>
        </p:blipFill>
        <p:spPr>
          <a:xfrm>
            <a:off x="6152959" y="1612234"/>
            <a:ext cx="6039042" cy="3661515"/>
          </a:xfrm>
          <a:prstGeom prst="rect">
            <a:avLst/>
          </a:prstGeom>
        </p:spPr>
      </p:pic>
    </p:spTree>
    <p:extLst>
      <p:ext uri="{BB962C8B-B14F-4D97-AF65-F5344CB8AC3E}">
        <p14:creationId xmlns:p14="http://schemas.microsoft.com/office/powerpoint/2010/main" val="3751996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E7DBE-D400-3E2E-4040-C2C880770337}"/>
              </a:ext>
            </a:extLst>
          </p:cNvPr>
          <p:cNvSpPr>
            <a:spLocks noGrp="1"/>
          </p:cNvSpPr>
          <p:nvPr>
            <p:ph type="title"/>
          </p:nvPr>
        </p:nvSpPr>
        <p:spPr/>
        <p:txBody>
          <a:bodyPr/>
          <a:lstStyle/>
          <a:p>
            <a:r>
              <a:rPr lang="en-GB"/>
              <a:t>Additional profit share – administrative challenges</a:t>
            </a:r>
          </a:p>
        </p:txBody>
      </p:sp>
      <p:sp>
        <p:nvSpPr>
          <p:cNvPr id="4" name="Content Placeholder 3">
            <a:extLst>
              <a:ext uri="{FF2B5EF4-FFF2-40B4-BE49-F238E27FC236}">
                <a16:creationId xmlns:a16="http://schemas.microsoft.com/office/drawing/2014/main" id="{ED74EE20-9C82-447A-37F9-5CD1453F95DF}"/>
              </a:ext>
            </a:extLst>
          </p:cNvPr>
          <p:cNvSpPr>
            <a:spLocks noGrp="1"/>
          </p:cNvSpPr>
          <p:nvPr>
            <p:ph idx="1"/>
          </p:nvPr>
        </p:nvSpPr>
        <p:spPr>
          <a:xfrm>
            <a:off x="838200" y="1948543"/>
            <a:ext cx="10515600" cy="4326073"/>
          </a:xfrm>
        </p:spPr>
        <p:txBody>
          <a:bodyPr>
            <a:normAutofit/>
          </a:bodyPr>
          <a:lstStyle/>
          <a:p>
            <a:r>
              <a:rPr lang="en-GB" b="1"/>
              <a:t>Hard to administer / easy to avoid</a:t>
            </a:r>
          </a:p>
          <a:p>
            <a:pPr marL="285750" indent="-285750">
              <a:buFont typeface="Arial" panose="020B0604020202020204" pitchFamily="34" charset="0"/>
              <a:buChar char="•"/>
            </a:pPr>
            <a:r>
              <a:rPr lang="en-GB"/>
              <a:t>Cashflow basis eliminates depreciation charges and interest expense</a:t>
            </a:r>
          </a:p>
          <a:p>
            <a:pPr marL="285750" indent="-285750">
              <a:buFont typeface="Arial" panose="020B0604020202020204" pitchFamily="34" charset="0"/>
              <a:buChar char="•"/>
            </a:pPr>
            <a:r>
              <a:rPr lang="en-GB"/>
              <a:t>Related party loans biggest source of profit shifting in the sector</a:t>
            </a:r>
          </a:p>
          <a:p>
            <a:r>
              <a:rPr lang="en-GB" b="1"/>
              <a:t>Audit capacity</a:t>
            </a:r>
          </a:p>
          <a:p>
            <a:pPr marL="285750" indent="-285750">
              <a:buFont typeface="Arial" panose="020B0604020202020204" pitchFamily="34" charset="0"/>
              <a:buChar char="•"/>
            </a:pPr>
            <a:r>
              <a:rPr lang="en-GB"/>
              <a:t>Technical assistance / capacity building</a:t>
            </a:r>
          </a:p>
          <a:p>
            <a:pPr marL="285750" indent="-285750">
              <a:buFont typeface="Arial" panose="020B0604020202020204" pitchFamily="34" charset="0"/>
              <a:buChar char="•"/>
            </a:pPr>
            <a:r>
              <a:rPr lang="en-GB"/>
              <a:t>Tax Inspectors Without Borders program – direct audit assistance</a:t>
            </a:r>
          </a:p>
          <a:p>
            <a:pPr marL="285750" indent="-285750">
              <a:buFont typeface="Arial" panose="020B0604020202020204" pitchFamily="34" charset="0"/>
              <a:buChar char="•"/>
            </a:pPr>
            <a:r>
              <a:rPr lang="en-GB"/>
              <a:t>Also necessary for tax on transfers</a:t>
            </a:r>
          </a:p>
          <a:p>
            <a:r>
              <a:rPr lang="en-GB" b="1"/>
              <a:t>Double taxation</a:t>
            </a:r>
          </a:p>
          <a:p>
            <a:pPr marL="285750" indent="-285750">
              <a:buFont typeface="Arial" panose="020B0604020202020204" pitchFamily="34" charset="0"/>
              <a:buChar char="•"/>
            </a:pPr>
            <a:r>
              <a:rPr lang="en-GB"/>
              <a:t>Many countries provide unilateral double tax relief</a:t>
            </a:r>
          </a:p>
          <a:p>
            <a:pPr marL="285750" indent="-285750">
              <a:buFont typeface="Arial" panose="020B0604020202020204" pitchFamily="34" charset="0"/>
              <a:buChar char="•"/>
            </a:pPr>
            <a:r>
              <a:rPr lang="en-GB"/>
              <a:t>Double tax relief could be included in the ISA Mining Code</a:t>
            </a:r>
          </a:p>
        </p:txBody>
      </p:sp>
    </p:spTree>
    <p:extLst>
      <p:ext uri="{BB962C8B-B14F-4D97-AF65-F5344CB8AC3E}">
        <p14:creationId xmlns:p14="http://schemas.microsoft.com/office/powerpoint/2010/main" val="3107669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2472FA4-E699-4F2C-A786-D1B74BD74896}"/>
              </a:ext>
            </a:extLst>
          </p:cNvPr>
          <p:cNvPicPr>
            <a:picLocks noGrp="1" noChangeAspect="1"/>
          </p:cNvPicPr>
          <p:nvPr>
            <p:ph type="pic" idx="10"/>
            <p:custDataLst>
              <p:tags r:id="rId1"/>
            </p:custDataLst>
          </p:nvPr>
        </p:nvPicPr>
        <p:blipFill>
          <a:blip r:embed="rId5"/>
          <a:srcRect t="7777" b="7777"/>
          <a:stretch>
            <a:fillRect/>
          </a:stretch>
        </p:blipFill>
        <p:spPr>
          <a:xfrm>
            <a:off x="0" y="-1"/>
            <a:ext cx="12192000" cy="6858000"/>
          </a:xfrm>
        </p:spPr>
      </p:pic>
      <p:sp>
        <p:nvSpPr>
          <p:cNvPr id="10" name="Rectangle 9">
            <a:extLst>
              <a:ext uri="{FF2B5EF4-FFF2-40B4-BE49-F238E27FC236}">
                <a16:creationId xmlns:a16="http://schemas.microsoft.com/office/drawing/2014/main" id="{B4ADCC79-37BE-4240-BD57-D4AACF562EBC}"/>
              </a:ext>
            </a:extLst>
          </p:cNvPr>
          <p:cNvSpPr/>
          <p:nvPr>
            <p:custDataLst>
              <p:tags r:id="rId2"/>
            </p:custDataLst>
          </p:nvPr>
        </p:nvSpPr>
        <p:spPr>
          <a:xfrm>
            <a:off x="0" y="0"/>
            <a:ext cx="12192000" cy="6858000"/>
          </a:xfrm>
          <a:prstGeom prst="rect">
            <a:avLst/>
          </a:prstGeom>
          <a:solidFill>
            <a:srgbClr val="09326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highlight>
                <a:srgbClr val="29C3EC"/>
              </a:highlight>
            </a:endParaRPr>
          </a:p>
        </p:txBody>
      </p:sp>
      <p:sp>
        <p:nvSpPr>
          <p:cNvPr id="7" name="Title 2">
            <a:extLst>
              <a:ext uri="{FF2B5EF4-FFF2-40B4-BE49-F238E27FC236}">
                <a16:creationId xmlns:a16="http://schemas.microsoft.com/office/drawing/2014/main" id="{AB90595B-929D-49EB-8E54-754C663C1CCF}"/>
              </a:ext>
            </a:extLst>
          </p:cNvPr>
          <p:cNvSpPr txBox="1">
            <a:spLocks/>
          </p:cNvSpPr>
          <p:nvPr>
            <p:custDataLst>
              <p:tags r:id="rId3"/>
            </p:custDataLst>
          </p:nvPr>
        </p:nvSpPr>
        <p:spPr>
          <a:xfrm>
            <a:off x="823652" y="2601311"/>
            <a:ext cx="9943596" cy="1655376"/>
          </a:xfrm>
          <a:prstGeom prst="rect">
            <a:avLst/>
          </a:prstGeom>
        </p:spPr>
        <p:txBody>
          <a:bodyPr/>
          <a:lstStyle>
            <a:lvl1pPr algn="l" defTabSz="457200" rtl="0" eaLnBrk="1" latinLnBrk="0" hangingPunct="1">
              <a:spcBef>
                <a:spcPct val="0"/>
              </a:spcBef>
              <a:buNone/>
              <a:defRPr sz="4000" b="1" i="0" kern="1200">
                <a:solidFill>
                  <a:srgbClr val="093266"/>
                </a:solidFill>
                <a:latin typeface="Arial"/>
                <a:ea typeface="+mj-ea"/>
                <a:cs typeface="Arial"/>
              </a:defRPr>
            </a:lvl1pPr>
          </a:lstStyle>
          <a:p>
            <a:r>
              <a:rPr lang="en-US">
                <a:solidFill>
                  <a:schemeClr val="bg1"/>
                </a:solidFill>
                <a:latin typeface="Arial" panose="020B0604020202020204" pitchFamily="34" charset="0"/>
                <a:cs typeface="Arial" panose="020B0604020202020204" pitchFamily="34" charset="0"/>
              </a:rPr>
              <a:t>Taxation of Transfer of Rights / Assets</a:t>
            </a:r>
          </a:p>
        </p:txBody>
      </p:sp>
    </p:spTree>
    <p:extLst>
      <p:ext uri="{BB962C8B-B14F-4D97-AF65-F5344CB8AC3E}">
        <p14:creationId xmlns:p14="http://schemas.microsoft.com/office/powerpoint/2010/main" val="1002140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0F6B04-0158-4AF4-AA55-6047BD7F8CEF}"/>
              </a:ext>
            </a:extLst>
          </p:cNvPr>
          <p:cNvSpPr>
            <a:spLocks noGrp="1"/>
          </p:cNvSpPr>
          <p:nvPr>
            <p:ph type="title"/>
          </p:nvPr>
        </p:nvSpPr>
        <p:spPr/>
        <p:txBody>
          <a:bodyPr>
            <a:normAutofit/>
          </a:bodyPr>
          <a:lstStyle/>
          <a:p>
            <a:r>
              <a:rPr lang="en-US"/>
              <a:t>MERGERS AND ACQUISITIONS ARE A KEY PART OF THE MINING INDUSTRY</a:t>
            </a:r>
            <a:endParaRPr lang="fr-FR"/>
          </a:p>
        </p:txBody>
      </p:sp>
      <p:pic>
        <p:nvPicPr>
          <p:cNvPr id="1026" name="Picture 2" descr="SNL Image">
            <a:extLst>
              <a:ext uri="{FF2B5EF4-FFF2-40B4-BE49-F238E27FC236}">
                <a16:creationId xmlns:a16="http://schemas.microsoft.com/office/drawing/2014/main" id="{60444DC8-D34C-4F88-B248-AADCA3314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4563" y="1621326"/>
            <a:ext cx="6782874" cy="4871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509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Autofit/>
          </a:bodyPr>
          <a:lstStyle/>
          <a:p>
            <a:pPr>
              <a:lnSpc>
                <a:spcPct val="90000"/>
              </a:lnSpc>
            </a:pPr>
            <a:r>
              <a:rPr lang="en-GB"/>
              <a:t>AND CAN LEAD TO LARGE GAINS</a:t>
            </a:r>
          </a:p>
        </p:txBody>
      </p:sp>
      <p:sp>
        <p:nvSpPr>
          <p:cNvPr id="3" name="Slide Number Placeholder 2" hidden="1"/>
          <p:cNvSpPr>
            <a:spLocks noGrp="1"/>
          </p:cNvSpPr>
          <p:nvPr>
            <p:ph type="sldNum" sz="quarter" idx="4294967295"/>
          </p:nvPr>
        </p:nvSpPr>
        <p:spPr>
          <a:xfrm>
            <a:off x="10326688" y="6411916"/>
            <a:ext cx="341312" cy="244475"/>
          </a:xfrm>
          <a:prstGeom prst="rect">
            <a:avLst/>
          </a:prstGeom>
        </p:spPr>
        <p:txBody>
          <a:bodyPr/>
          <a:lstStyle/>
          <a:p>
            <a:pPr>
              <a:spcAft>
                <a:spcPts val="600"/>
              </a:spcAft>
            </a:pPr>
            <a:fld id="{7C020D97-0AB6-41CC-82EC-21F10A2DB863}" type="slidenum">
              <a:rPr lang="en-GB" smtClean="0">
                <a:solidFill>
                  <a:prstClr val="white"/>
                </a:solidFill>
              </a:rPr>
              <a:pPr>
                <a:spcAft>
                  <a:spcPts val="600"/>
                </a:spcAft>
              </a:pPr>
              <a:t>28</a:t>
            </a:fld>
            <a:endParaRPr lang="en-GB">
              <a:solidFill>
                <a:prstClr val="white"/>
              </a:solidFill>
            </a:endParaRPr>
          </a:p>
        </p:txBody>
      </p:sp>
      <p:pic>
        <p:nvPicPr>
          <p:cNvPr id="7" name="Picture 6">
            <a:extLst>
              <a:ext uri="{FF2B5EF4-FFF2-40B4-BE49-F238E27FC236}">
                <a16:creationId xmlns:a16="http://schemas.microsoft.com/office/drawing/2014/main" id="{A0A65A66-A57D-4938-AA47-D6E0CA683C47}"/>
              </a:ext>
            </a:extLst>
          </p:cNvPr>
          <p:cNvPicPr>
            <a:picLocks noChangeAspect="1"/>
          </p:cNvPicPr>
          <p:nvPr/>
        </p:nvPicPr>
        <p:blipFill>
          <a:blip r:embed="rId3"/>
          <a:stretch>
            <a:fillRect/>
          </a:stretch>
        </p:blipFill>
        <p:spPr>
          <a:xfrm>
            <a:off x="949367" y="1114528"/>
            <a:ext cx="3703783" cy="2669045"/>
          </a:xfrm>
          <a:prstGeom prst="rect">
            <a:avLst/>
          </a:prstGeom>
        </p:spPr>
      </p:pic>
      <p:pic>
        <p:nvPicPr>
          <p:cNvPr id="8" name="Picture 7">
            <a:extLst>
              <a:ext uri="{FF2B5EF4-FFF2-40B4-BE49-F238E27FC236}">
                <a16:creationId xmlns:a16="http://schemas.microsoft.com/office/drawing/2014/main" id="{773BA0AE-81D1-487C-B58E-05B9DB6AFA88}"/>
              </a:ext>
            </a:extLst>
          </p:cNvPr>
          <p:cNvPicPr>
            <a:picLocks noChangeAspect="1"/>
          </p:cNvPicPr>
          <p:nvPr/>
        </p:nvPicPr>
        <p:blipFill>
          <a:blip r:embed="rId4"/>
          <a:stretch>
            <a:fillRect/>
          </a:stretch>
        </p:blipFill>
        <p:spPr>
          <a:xfrm>
            <a:off x="6005945" y="3783573"/>
            <a:ext cx="5347855" cy="2388403"/>
          </a:xfrm>
          <a:prstGeom prst="rect">
            <a:avLst/>
          </a:prstGeom>
        </p:spPr>
      </p:pic>
      <p:pic>
        <p:nvPicPr>
          <p:cNvPr id="10" name="Picture 9">
            <a:extLst>
              <a:ext uri="{FF2B5EF4-FFF2-40B4-BE49-F238E27FC236}">
                <a16:creationId xmlns:a16="http://schemas.microsoft.com/office/drawing/2014/main" id="{8FDF8F48-D50A-46B6-878F-5A5B60A8B553}"/>
              </a:ext>
            </a:extLst>
          </p:cNvPr>
          <p:cNvPicPr>
            <a:picLocks noChangeAspect="1"/>
          </p:cNvPicPr>
          <p:nvPr/>
        </p:nvPicPr>
        <p:blipFill>
          <a:blip r:embed="rId5"/>
          <a:stretch>
            <a:fillRect/>
          </a:stretch>
        </p:blipFill>
        <p:spPr>
          <a:xfrm>
            <a:off x="949367" y="3974959"/>
            <a:ext cx="4079442" cy="2606832"/>
          </a:xfrm>
          <a:prstGeom prst="rect">
            <a:avLst/>
          </a:prstGeom>
        </p:spPr>
      </p:pic>
      <p:pic>
        <p:nvPicPr>
          <p:cNvPr id="12" name="Picture 11">
            <a:extLst>
              <a:ext uri="{FF2B5EF4-FFF2-40B4-BE49-F238E27FC236}">
                <a16:creationId xmlns:a16="http://schemas.microsoft.com/office/drawing/2014/main" id="{94423E56-EB6B-4328-A348-BA5408168F0B}"/>
              </a:ext>
            </a:extLst>
          </p:cNvPr>
          <p:cNvPicPr>
            <a:picLocks noChangeAspect="1"/>
          </p:cNvPicPr>
          <p:nvPr/>
        </p:nvPicPr>
        <p:blipFill>
          <a:blip r:embed="rId6"/>
          <a:stretch>
            <a:fillRect/>
          </a:stretch>
        </p:blipFill>
        <p:spPr>
          <a:xfrm>
            <a:off x="5991078" y="1578762"/>
            <a:ext cx="5355634" cy="1542685"/>
          </a:xfrm>
          <a:prstGeom prst="rect">
            <a:avLst/>
          </a:prstGeom>
        </p:spPr>
      </p:pic>
    </p:spTree>
    <p:extLst>
      <p:ext uri="{BB962C8B-B14F-4D97-AF65-F5344CB8AC3E}">
        <p14:creationId xmlns:p14="http://schemas.microsoft.com/office/powerpoint/2010/main" val="386312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407658"/>
            <a:ext cx="10515600" cy="1064180"/>
          </a:xfrm>
        </p:spPr>
        <p:txBody>
          <a:bodyPr anchor="ctr">
            <a:noAutofit/>
          </a:bodyPr>
          <a:lstStyle/>
          <a:p>
            <a:pPr>
              <a:lnSpc>
                <a:spcPct val="90000"/>
              </a:lnSpc>
            </a:pPr>
            <a:r>
              <a:rPr lang="en-GB"/>
              <a:t>SOME OF THOSE GAINS ARE TAXED BY HOST COUNTRIES</a:t>
            </a:r>
          </a:p>
        </p:txBody>
      </p:sp>
      <p:sp>
        <p:nvSpPr>
          <p:cNvPr id="5" name="Text Placeholder 4">
            <a:extLst>
              <a:ext uri="{FF2B5EF4-FFF2-40B4-BE49-F238E27FC236}">
                <a16:creationId xmlns:a16="http://schemas.microsoft.com/office/drawing/2014/main" id="{0AFFABE9-5CD3-43AD-B757-9DEF054CF58B}"/>
              </a:ext>
            </a:extLst>
          </p:cNvPr>
          <p:cNvSpPr>
            <a:spLocks noGrp="1"/>
          </p:cNvSpPr>
          <p:nvPr>
            <p:ph type="body" sz="quarter" idx="10"/>
          </p:nvPr>
        </p:nvSpPr>
        <p:spPr/>
        <p:txBody>
          <a:bodyPr>
            <a:normAutofit/>
          </a:bodyPr>
          <a:lstStyle/>
          <a:p>
            <a:r>
              <a:rPr lang="en-GB"/>
              <a:t>E.g., Anglo American – Mitsubishi 2012 sale in Chile</a:t>
            </a:r>
            <a:endParaRPr lang="fr-FR"/>
          </a:p>
        </p:txBody>
      </p:sp>
      <p:sp>
        <p:nvSpPr>
          <p:cNvPr id="3" name="Slide Number Placeholder 2" hidden="1"/>
          <p:cNvSpPr>
            <a:spLocks noGrp="1"/>
          </p:cNvSpPr>
          <p:nvPr>
            <p:ph type="sldNum" sz="quarter" idx="4294967295"/>
          </p:nvPr>
        </p:nvSpPr>
        <p:spPr>
          <a:xfrm>
            <a:off x="11850688" y="6411913"/>
            <a:ext cx="341312" cy="244475"/>
          </a:xfrm>
          <a:prstGeom prst="rect">
            <a:avLst/>
          </a:prstGeom>
        </p:spPr>
        <p:txBody>
          <a:bodyPr/>
          <a:lstStyle/>
          <a:p>
            <a:pPr>
              <a:spcAft>
                <a:spcPts val="600"/>
              </a:spcAft>
            </a:pPr>
            <a:fld id="{7C020D97-0AB6-41CC-82EC-21F10A2DB863}" type="slidenum">
              <a:rPr lang="en-GB" smtClean="0">
                <a:solidFill>
                  <a:prstClr val="white"/>
                </a:solidFill>
              </a:rPr>
              <a:pPr>
                <a:spcAft>
                  <a:spcPts val="600"/>
                </a:spcAft>
              </a:pPr>
              <a:t>29</a:t>
            </a:fld>
            <a:endParaRPr lang="en-GB">
              <a:solidFill>
                <a:prstClr val="white"/>
              </a:solidFill>
            </a:endParaRPr>
          </a:p>
        </p:txBody>
      </p:sp>
      <p:pic>
        <p:nvPicPr>
          <p:cNvPr id="2050" name="Picture 1" descr="image00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12886" y="2154502"/>
            <a:ext cx="6049249" cy="40983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274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FA9DC5A-2B04-4094-BC3C-E55B4DAF51DE}"/>
              </a:ext>
            </a:extLst>
          </p:cNvPr>
          <p:cNvSpPr>
            <a:spLocks noGrp="1"/>
          </p:cNvSpPr>
          <p:nvPr>
            <p:ph type="title"/>
          </p:nvPr>
        </p:nvSpPr>
        <p:spPr/>
        <p:txBody>
          <a:bodyPr>
            <a:normAutofit/>
          </a:bodyPr>
          <a:lstStyle/>
          <a:p>
            <a:r>
              <a:rPr lang="en-US" sz="2800">
                <a:latin typeface="Arial"/>
                <a:cs typeface="Arial"/>
              </a:rPr>
              <a:t>ILLUSTRATION: ACQUISITION OF MASSAWA GOLD MINE, SENEGAL (2020)</a:t>
            </a:r>
            <a:endParaRPr lang="fr-FR" sz="2800"/>
          </a:p>
        </p:txBody>
      </p:sp>
      <p:sp>
        <p:nvSpPr>
          <p:cNvPr id="3" name="Slide Number Placeholder 2"/>
          <p:cNvSpPr>
            <a:spLocks noGrp="1"/>
          </p:cNvSpPr>
          <p:nvPr>
            <p:ph type="sldNum" sz="quarter" idx="4294967295"/>
          </p:nvPr>
        </p:nvSpPr>
        <p:spPr>
          <a:xfrm>
            <a:off x="10326688" y="6311901"/>
            <a:ext cx="341312" cy="244475"/>
          </a:xfrm>
          <a:prstGeom prst="rect">
            <a:avLst/>
          </a:prstGeom>
        </p:spPr>
        <p:txBody>
          <a:bodyPr/>
          <a:lstStyle/>
          <a:p>
            <a:fld id="{7C020D97-0AB6-41CC-82EC-21F10A2DB863}" type="slidenum">
              <a:rPr lang="en-GB" smtClean="0">
                <a:solidFill>
                  <a:prstClr val="white"/>
                </a:solidFill>
              </a:rPr>
              <a:pPr/>
              <a:t>30</a:t>
            </a:fld>
            <a:endParaRPr lang="en-GB">
              <a:solidFill>
                <a:prstClr val="white"/>
              </a:solidFill>
            </a:endParaRPr>
          </a:p>
        </p:txBody>
      </p:sp>
      <p:sp>
        <p:nvSpPr>
          <p:cNvPr id="61" name="CaixaDeTexto 60">
            <a:extLst>
              <a:ext uri="{FF2B5EF4-FFF2-40B4-BE49-F238E27FC236}">
                <a16:creationId xmlns:a16="http://schemas.microsoft.com/office/drawing/2014/main" id="{8AA920D5-758E-3C45-82D0-54565F6786C0}"/>
              </a:ext>
            </a:extLst>
          </p:cNvPr>
          <p:cNvSpPr txBox="1"/>
          <p:nvPr/>
        </p:nvSpPr>
        <p:spPr>
          <a:xfrm>
            <a:off x="6441410" y="3545177"/>
            <a:ext cx="1097335" cy="461665"/>
          </a:xfrm>
          <a:prstGeom prst="rect">
            <a:avLst/>
          </a:prstGeom>
          <a:noFill/>
        </p:spPr>
        <p:txBody>
          <a:bodyPr wrap="square" lIns="91440" tIns="45720" rIns="91440" bIns="45720" rtlCol="0" anchor="t">
            <a:spAutoFit/>
          </a:bodyPr>
          <a:lstStyle/>
          <a:p>
            <a:pPr algn="ctr"/>
            <a:r>
              <a:rPr lang="en-US" sz="1200" b="1">
                <a:solidFill>
                  <a:srgbClr val="FF0000"/>
                </a:solidFill>
                <a:latin typeface="Arial"/>
                <a:cs typeface="Arial"/>
              </a:rPr>
              <a:t>Sale of subsidiary *</a:t>
            </a:r>
          </a:p>
        </p:txBody>
      </p:sp>
      <p:pic>
        <p:nvPicPr>
          <p:cNvPr id="5" name="Gráfico 4" descr="Barras de ouro com preenchimento sólido">
            <a:extLst>
              <a:ext uri="{FF2B5EF4-FFF2-40B4-BE49-F238E27FC236}">
                <a16:creationId xmlns:a16="http://schemas.microsoft.com/office/drawing/2014/main" id="{4456ABF3-3006-604C-A6A1-F23BA0E3E2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7610" y="4608793"/>
            <a:ext cx="397220" cy="397220"/>
          </a:xfrm>
          <a:prstGeom prst="rect">
            <a:avLst/>
          </a:prstGeom>
        </p:spPr>
      </p:pic>
      <p:sp>
        <p:nvSpPr>
          <p:cNvPr id="42" name="CaixaDeTexto 41">
            <a:extLst>
              <a:ext uri="{FF2B5EF4-FFF2-40B4-BE49-F238E27FC236}">
                <a16:creationId xmlns:a16="http://schemas.microsoft.com/office/drawing/2014/main" id="{61D7C687-6248-3E40-B98C-AA76A99E126C}"/>
              </a:ext>
            </a:extLst>
          </p:cNvPr>
          <p:cNvSpPr txBox="1"/>
          <p:nvPr/>
        </p:nvSpPr>
        <p:spPr>
          <a:xfrm>
            <a:off x="4043859" y="4933393"/>
            <a:ext cx="1432544" cy="430887"/>
          </a:xfrm>
          <a:prstGeom prst="rect">
            <a:avLst/>
          </a:prstGeom>
          <a:noFill/>
        </p:spPr>
        <p:txBody>
          <a:bodyPr wrap="square" rtlCol="0">
            <a:spAutoFit/>
          </a:bodyPr>
          <a:lstStyle/>
          <a:p>
            <a:pPr algn="ctr"/>
            <a:r>
              <a:rPr lang="en-US" sz="1100" b="1">
                <a:latin typeface="Arial" panose="020B0604020202020204" pitchFamily="34" charset="0"/>
                <a:cs typeface="Arial" panose="020B0604020202020204" pitchFamily="34" charset="0"/>
              </a:rPr>
              <a:t>MASSAWA GOLD PROJECT</a:t>
            </a:r>
          </a:p>
        </p:txBody>
      </p:sp>
      <p:cxnSp>
        <p:nvCxnSpPr>
          <p:cNvPr id="14" name="Conector Angulado 13">
            <a:extLst>
              <a:ext uri="{FF2B5EF4-FFF2-40B4-BE49-F238E27FC236}">
                <a16:creationId xmlns:a16="http://schemas.microsoft.com/office/drawing/2014/main" id="{A1E944F8-523D-9C4A-AC34-E76881A3CFCF}"/>
              </a:ext>
            </a:extLst>
          </p:cNvPr>
          <p:cNvCxnSpPr>
            <a:cxnSpLocks/>
          </p:cNvCxnSpPr>
          <p:nvPr/>
        </p:nvCxnSpPr>
        <p:spPr>
          <a:xfrm flipH="1">
            <a:off x="4944039" y="4801505"/>
            <a:ext cx="1253588" cy="2948"/>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Conector Angulado 54">
            <a:extLst>
              <a:ext uri="{FF2B5EF4-FFF2-40B4-BE49-F238E27FC236}">
                <a16:creationId xmlns:a16="http://schemas.microsoft.com/office/drawing/2014/main" id="{A2B2FD12-EDD5-F549-B0D1-5AD42B806672}"/>
              </a:ext>
            </a:extLst>
          </p:cNvPr>
          <p:cNvCxnSpPr>
            <a:cxnSpLocks/>
          </p:cNvCxnSpPr>
          <p:nvPr/>
        </p:nvCxnSpPr>
        <p:spPr>
          <a:xfrm rot="16200000" flipH="1">
            <a:off x="3968963" y="3889953"/>
            <a:ext cx="581991" cy="894108"/>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pic>
        <p:nvPicPr>
          <p:cNvPr id="18" name="Gráfico 17" descr="Banco estrutura de tópicos">
            <a:extLst>
              <a:ext uri="{FF2B5EF4-FFF2-40B4-BE49-F238E27FC236}">
                <a16:creationId xmlns:a16="http://schemas.microsoft.com/office/drawing/2014/main" id="{0834B186-1361-6B43-8C08-6D3CB105C8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6448" y="4504262"/>
            <a:ext cx="600389" cy="600389"/>
          </a:xfrm>
          <a:prstGeom prst="rect">
            <a:avLst/>
          </a:prstGeom>
        </p:spPr>
      </p:pic>
      <p:sp>
        <p:nvSpPr>
          <p:cNvPr id="57" name="CaixaDeTexto 56">
            <a:extLst>
              <a:ext uri="{FF2B5EF4-FFF2-40B4-BE49-F238E27FC236}">
                <a16:creationId xmlns:a16="http://schemas.microsoft.com/office/drawing/2014/main" id="{9D0D0D0A-15CB-3449-9EAA-32E49F4EB78C}"/>
              </a:ext>
            </a:extLst>
          </p:cNvPr>
          <p:cNvSpPr txBox="1"/>
          <p:nvPr/>
        </p:nvSpPr>
        <p:spPr>
          <a:xfrm>
            <a:off x="5854933" y="5006544"/>
            <a:ext cx="1258828" cy="261610"/>
          </a:xfrm>
          <a:prstGeom prst="rect">
            <a:avLst/>
          </a:prstGeom>
          <a:noFill/>
        </p:spPr>
        <p:txBody>
          <a:bodyPr wrap="square" rtlCol="0">
            <a:spAutoFit/>
          </a:bodyPr>
          <a:lstStyle/>
          <a:p>
            <a:pPr algn="ctr"/>
            <a:r>
              <a:rPr lang="en-US" sz="1100" b="1">
                <a:latin typeface="Arial" panose="020B0604020202020204" pitchFamily="34" charset="0"/>
                <a:cs typeface="Arial" panose="020B0604020202020204" pitchFamily="34" charset="0"/>
              </a:rPr>
              <a:t>GOVERNMENT</a:t>
            </a:r>
          </a:p>
        </p:txBody>
      </p:sp>
      <p:sp>
        <p:nvSpPr>
          <p:cNvPr id="58" name="CaixaDeTexto 57">
            <a:extLst>
              <a:ext uri="{FF2B5EF4-FFF2-40B4-BE49-F238E27FC236}">
                <a16:creationId xmlns:a16="http://schemas.microsoft.com/office/drawing/2014/main" id="{0AA979A7-313B-D142-A762-D47B1B1A5311}"/>
              </a:ext>
            </a:extLst>
          </p:cNvPr>
          <p:cNvSpPr txBox="1"/>
          <p:nvPr/>
        </p:nvSpPr>
        <p:spPr>
          <a:xfrm>
            <a:off x="2784299" y="4165873"/>
            <a:ext cx="680068" cy="246221"/>
          </a:xfrm>
          <a:prstGeom prst="rect">
            <a:avLst/>
          </a:prstGeom>
          <a:noFill/>
        </p:spPr>
        <p:txBody>
          <a:bodyPr wrap="square" rtlCol="0">
            <a:spAutoFit/>
          </a:bodyPr>
          <a:lstStyle/>
          <a:p>
            <a:pPr algn="ctr"/>
            <a:r>
              <a:rPr lang="en-US" sz="1000" b="1">
                <a:solidFill>
                  <a:schemeClr val="tx1">
                    <a:lumMod val="75000"/>
                    <a:lumOff val="25000"/>
                  </a:schemeClr>
                </a:solidFill>
                <a:latin typeface="Arial" panose="020B0604020202020204" pitchFamily="34" charset="0"/>
                <a:cs typeface="Arial" panose="020B0604020202020204" pitchFamily="34" charset="0"/>
              </a:rPr>
              <a:t>Senegal</a:t>
            </a:r>
          </a:p>
        </p:txBody>
      </p:sp>
      <p:pic>
        <p:nvPicPr>
          <p:cNvPr id="59" name="Picture 2">
            <a:extLst>
              <a:ext uri="{FF2B5EF4-FFF2-40B4-BE49-F238E27FC236}">
                <a16:creationId xmlns:a16="http://schemas.microsoft.com/office/drawing/2014/main" id="{200275D2-8EB1-6749-B326-8F0B0DB0D8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2149" y="5163163"/>
            <a:ext cx="314285" cy="208643"/>
          </a:xfrm>
          <a:prstGeom prst="rect">
            <a:avLst/>
          </a:prstGeom>
          <a:noFill/>
          <a:extLst>
            <a:ext uri="{909E8E84-426E-40DD-AFC4-6F175D3DCCD1}">
              <a14:hiddenFill xmlns:a14="http://schemas.microsoft.com/office/drawing/2010/main">
                <a:solidFill>
                  <a:srgbClr val="FFFFFF"/>
                </a:solidFill>
              </a14:hiddenFill>
            </a:ext>
          </a:extLst>
        </p:spPr>
      </p:pic>
      <p:sp>
        <p:nvSpPr>
          <p:cNvPr id="60" name="Retângulo 59">
            <a:extLst>
              <a:ext uri="{FF2B5EF4-FFF2-40B4-BE49-F238E27FC236}">
                <a16:creationId xmlns:a16="http://schemas.microsoft.com/office/drawing/2014/main" id="{448CC728-086C-4C4C-AF53-AA43BA7B56EE}"/>
              </a:ext>
            </a:extLst>
          </p:cNvPr>
          <p:cNvSpPr/>
          <p:nvPr/>
        </p:nvSpPr>
        <p:spPr>
          <a:xfrm>
            <a:off x="4807716" y="1938171"/>
            <a:ext cx="1421965" cy="467122"/>
          </a:xfrm>
          <a:prstGeom prst="rect">
            <a:avLst/>
          </a:prstGeom>
          <a:solidFill>
            <a:srgbClr val="0D3167"/>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b="1">
                <a:latin typeface="Arial" panose="020B0604020202020204" pitchFamily="34" charset="0"/>
                <a:cs typeface="Arial" panose="020B0604020202020204" pitchFamily="34" charset="0"/>
              </a:rPr>
              <a:t>BARRICK GOLD CORP</a:t>
            </a:r>
          </a:p>
        </p:txBody>
      </p:sp>
      <p:sp>
        <p:nvSpPr>
          <p:cNvPr id="63" name="Retângulo 62">
            <a:extLst>
              <a:ext uri="{FF2B5EF4-FFF2-40B4-BE49-F238E27FC236}">
                <a16:creationId xmlns:a16="http://schemas.microsoft.com/office/drawing/2014/main" id="{3B5F9C05-469A-F34C-BA90-2402EA301277}"/>
              </a:ext>
            </a:extLst>
          </p:cNvPr>
          <p:cNvSpPr/>
          <p:nvPr/>
        </p:nvSpPr>
        <p:spPr>
          <a:xfrm>
            <a:off x="3053894" y="3578890"/>
            <a:ext cx="1409496" cy="467122"/>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b="1">
                <a:latin typeface="Arial" panose="020B0604020202020204" pitchFamily="34" charset="0"/>
                <a:cs typeface="Arial" panose="020B0604020202020204" pitchFamily="34" charset="0"/>
              </a:rPr>
              <a:t>Joint Venture Partner c</a:t>
            </a:r>
          </a:p>
        </p:txBody>
      </p:sp>
      <p:sp>
        <p:nvSpPr>
          <p:cNvPr id="66" name="Retângulo 65">
            <a:extLst>
              <a:ext uri="{FF2B5EF4-FFF2-40B4-BE49-F238E27FC236}">
                <a16:creationId xmlns:a16="http://schemas.microsoft.com/office/drawing/2014/main" id="{5597598A-796E-1E46-BBC6-9A547C9A2BA6}"/>
              </a:ext>
            </a:extLst>
          </p:cNvPr>
          <p:cNvSpPr/>
          <p:nvPr/>
        </p:nvSpPr>
        <p:spPr>
          <a:xfrm>
            <a:off x="6989462" y="1950791"/>
            <a:ext cx="1271871" cy="467122"/>
          </a:xfrm>
          <a:prstGeom prst="rect">
            <a:avLst/>
          </a:prstGeom>
          <a:solidFill>
            <a:srgbClr val="F3B23A"/>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b="1">
                <a:solidFill>
                  <a:srgbClr val="093266"/>
                </a:solidFill>
                <a:latin typeface="Arial" panose="020B0604020202020204" pitchFamily="34" charset="0"/>
                <a:cs typeface="Arial" panose="020B0604020202020204" pitchFamily="34" charset="0"/>
              </a:rPr>
              <a:t>TERANGA GOLD CORP</a:t>
            </a:r>
          </a:p>
        </p:txBody>
      </p:sp>
      <p:sp>
        <p:nvSpPr>
          <p:cNvPr id="83" name="CaixaDeTexto 82">
            <a:extLst>
              <a:ext uri="{FF2B5EF4-FFF2-40B4-BE49-F238E27FC236}">
                <a16:creationId xmlns:a16="http://schemas.microsoft.com/office/drawing/2014/main" id="{3EF5D738-3490-694A-9363-1B573F3F8ED8}"/>
              </a:ext>
            </a:extLst>
          </p:cNvPr>
          <p:cNvSpPr txBox="1"/>
          <p:nvPr/>
        </p:nvSpPr>
        <p:spPr>
          <a:xfrm>
            <a:off x="4452891" y="4070121"/>
            <a:ext cx="527208" cy="261610"/>
          </a:xfrm>
          <a:prstGeom prst="rect">
            <a:avLst/>
          </a:prstGeom>
          <a:noFill/>
        </p:spPr>
        <p:txBody>
          <a:bodyPr wrap="square" rtlCol="0">
            <a:spAutoFit/>
          </a:bodyPr>
          <a:lstStyle/>
          <a:p>
            <a:pPr algn="ctr"/>
            <a:r>
              <a:rPr lang="en-US" sz="1100" b="1">
                <a:latin typeface="Arial" panose="020B0604020202020204" pitchFamily="34" charset="0"/>
                <a:cs typeface="Arial" panose="020B0604020202020204" pitchFamily="34" charset="0"/>
              </a:rPr>
              <a:t>90%</a:t>
            </a:r>
          </a:p>
        </p:txBody>
      </p:sp>
      <p:cxnSp>
        <p:nvCxnSpPr>
          <p:cNvPr id="84" name="Conector Angulado 83">
            <a:extLst>
              <a:ext uri="{FF2B5EF4-FFF2-40B4-BE49-F238E27FC236}">
                <a16:creationId xmlns:a16="http://schemas.microsoft.com/office/drawing/2014/main" id="{797E1C48-BDDF-0F47-AE58-089F0EF4F1AA}"/>
              </a:ext>
            </a:extLst>
          </p:cNvPr>
          <p:cNvCxnSpPr>
            <a:cxnSpLocks/>
          </p:cNvCxnSpPr>
          <p:nvPr/>
        </p:nvCxnSpPr>
        <p:spPr>
          <a:xfrm rot="5400000">
            <a:off x="4852443" y="3900585"/>
            <a:ext cx="581991" cy="872851"/>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85" name="CaixaDeTexto 84">
            <a:extLst>
              <a:ext uri="{FF2B5EF4-FFF2-40B4-BE49-F238E27FC236}">
                <a16:creationId xmlns:a16="http://schemas.microsoft.com/office/drawing/2014/main" id="{2DFF532C-702F-9443-831E-CAF4A15D528A}"/>
              </a:ext>
            </a:extLst>
          </p:cNvPr>
          <p:cNvSpPr txBox="1"/>
          <p:nvPr/>
        </p:nvSpPr>
        <p:spPr>
          <a:xfrm>
            <a:off x="5191995" y="4558616"/>
            <a:ext cx="527208" cy="261610"/>
          </a:xfrm>
          <a:prstGeom prst="rect">
            <a:avLst/>
          </a:prstGeom>
          <a:noFill/>
        </p:spPr>
        <p:txBody>
          <a:bodyPr wrap="square" rtlCol="0">
            <a:spAutoFit/>
          </a:bodyPr>
          <a:lstStyle/>
          <a:p>
            <a:pPr algn="ctr"/>
            <a:r>
              <a:rPr lang="en-US" sz="1100" b="1">
                <a:latin typeface="Arial" panose="020B0604020202020204" pitchFamily="34" charset="0"/>
                <a:cs typeface="Arial" panose="020B0604020202020204" pitchFamily="34" charset="0"/>
              </a:rPr>
              <a:t>10%</a:t>
            </a:r>
          </a:p>
        </p:txBody>
      </p:sp>
      <p:cxnSp>
        <p:nvCxnSpPr>
          <p:cNvPr id="86" name="Conector Reto 85">
            <a:extLst>
              <a:ext uri="{FF2B5EF4-FFF2-40B4-BE49-F238E27FC236}">
                <a16:creationId xmlns:a16="http://schemas.microsoft.com/office/drawing/2014/main" id="{CB9B2D25-141A-894B-B45B-8614140A7AFE}"/>
              </a:ext>
            </a:extLst>
          </p:cNvPr>
          <p:cNvCxnSpPr>
            <a:cxnSpLocks/>
          </p:cNvCxnSpPr>
          <p:nvPr/>
        </p:nvCxnSpPr>
        <p:spPr>
          <a:xfrm>
            <a:off x="4483997" y="3812117"/>
            <a:ext cx="370975" cy="0"/>
          </a:xfrm>
          <a:prstGeom prst="line">
            <a:avLst/>
          </a:prstGeom>
          <a:ln w="28575">
            <a:solidFill>
              <a:srgbClr val="093266"/>
            </a:solidFill>
            <a:prstDash val="sysDash"/>
          </a:ln>
        </p:spPr>
        <p:style>
          <a:lnRef idx="2">
            <a:schemeClr val="accent1"/>
          </a:lnRef>
          <a:fillRef idx="0">
            <a:schemeClr val="accent1"/>
          </a:fillRef>
          <a:effectRef idx="1">
            <a:schemeClr val="accent1"/>
          </a:effectRef>
          <a:fontRef idx="minor">
            <a:schemeClr val="tx1"/>
          </a:fontRef>
        </p:style>
      </p:cxnSp>
      <p:sp>
        <p:nvSpPr>
          <p:cNvPr id="87" name="CaixaDeTexto 86">
            <a:extLst>
              <a:ext uri="{FF2B5EF4-FFF2-40B4-BE49-F238E27FC236}">
                <a16:creationId xmlns:a16="http://schemas.microsoft.com/office/drawing/2014/main" id="{1A47F861-954C-A04F-83B3-AB123919FD84}"/>
              </a:ext>
            </a:extLst>
          </p:cNvPr>
          <p:cNvSpPr txBox="1"/>
          <p:nvPr/>
        </p:nvSpPr>
        <p:spPr>
          <a:xfrm>
            <a:off x="4095050" y="3124407"/>
            <a:ext cx="1156292" cy="430887"/>
          </a:xfrm>
          <a:prstGeom prst="rect">
            <a:avLst/>
          </a:prstGeom>
          <a:noFill/>
        </p:spPr>
        <p:txBody>
          <a:bodyPr wrap="square" rtlCol="0">
            <a:spAutoFit/>
          </a:bodyPr>
          <a:lstStyle/>
          <a:p>
            <a:pPr algn="ctr"/>
            <a:r>
              <a:rPr lang="en-US" sz="1100" b="1">
                <a:latin typeface="Arial" panose="020B0604020202020204" pitchFamily="34" charset="0"/>
                <a:cs typeface="Arial" panose="020B0604020202020204" pitchFamily="34" charset="0"/>
              </a:rPr>
              <a:t>JOINT VENTURE</a:t>
            </a:r>
          </a:p>
        </p:txBody>
      </p:sp>
      <p:sp>
        <p:nvSpPr>
          <p:cNvPr id="89" name="CaixaDeTexto 88">
            <a:extLst>
              <a:ext uri="{FF2B5EF4-FFF2-40B4-BE49-F238E27FC236}">
                <a16:creationId xmlns:a16="http://schemas.microsoft.com/office/drawing/2014/main" id="{E19AE99C-EFE8-4B48-97CA-D21C482348AA}"/>
              </a:ext>
            </a:extLst>
          </p:cNvPr>
          <p:cNvSpPr txBox="1"/>
          <p:nvPr/>
        </p:nvSpPr>
        <p:spPr>
          <a:xfrm>
            <a:off x="6117327" y="2658011"/>
            <a:ext cx="1064787" cy="276999"/>
          </a:xfrm>
          <a:prstGeom prst="rect">
            <a:avLst/>
          </a:prstGeom>
          <a:noFill/>
        </p:spPr>
        <p:txBody>
          <a:bodyPr wrap="square" lIns="91440" tIns="45720" rIns="91440" bIns="45720" rtlCol="0" anchor="t">
            <a:spAutoFit/>
          </a:bodyPr>
          <a:lstStyle/>
          <a:p>
            <a:pPr algn="ctr"/>
            <a:r>
              <a:rPr lang="en-US" sz="1200" b="1">
                <a:solidFill>
                  <a:srgbClr val="FF0000"/>
                </a:solidFill>
                <a:latin typeface="Arial"/>
                <a:cs typeface="Arial"/>
              </a:rPr>
              <a:t>US$380M</a:t>
            </a:r>
          </a:p>
        </p:txBody>
      </p:sp>
      <p:sp>
        <p:nvSpPr>
          <p:cNvPr id="92" name="Retângulo 91">
            <a:extLst>
              <a:ext uri="{FF2B5EF4-FFF2-40B4-BE49-F238E27FC236}">
                <a16:creationId xmlns:a16="http://schemas.microsoft.com/office/drawing/2014/main" id="{8C9BDD75-5210-074E-A47F-0063A0F9BA7E}"/>
              </a:ext>
            </a:extLst>
          </p:cNvPr>
          <p:cNvSpPr/>
          <p:nvPr/>
        </p:nvSpPr>
        <p:spPr>
          <a:xfrm>
            <a:off x="6967267" y="2975599"/>
            <a:ext cx="1271871" cy="467122"/>
          </a:xfrm>
          <a:prstGeom prst="rect">
            <a:avLst/>
          </a:prstGeom>
          <a:solidFill>
            <a:srgbClr val="F3B23A"/>
          </a:solidFill>
          <a:ln>
            <a:noFill/>
          </a:ln>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pPr algn="ctr"/>
            <a:r>
              <a:rPr lang="en-US" sz="1200" b="1">
                <a:solidFill>
                  <a:srgbClr val="093266"/>
                </a:solidFill>
                <a:latin typeface="Arial"/>
                <a:cs typeface="Arial"/>
              </a:rPr>
              <a:t>SUBSIDIARY</a:t>
            </a:r>
            <a:endParaRPr lang="en-US" sz="1200" b="1">
              <a:solidFill>
                <a:srgbClr val="093266"/>
              </a:solidFill>
              <a:latin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9288E7B5-81C0-4C44-A029-337417CC0A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0502" y="2322384"/>
            <a:ext cx="258888" cy="145538"/>
          </a:xfrm>
          <a:prstGeom prst="rect">
            <a:avLst/>
          </a:prstGeom>
          <a:noFill/>
          <a:extLst>
            <a:ext uri="{909E8E84-426E-40DD-AFC4-6F175D3DCCD1}">
              <a14:hiddenFill xmlns:a14="http://schemas.microsoft.com/office/drawing/2010/main">
                <a:solidFill>
                  <a:srgbClr val="FFFFFF"/>
                </a:solidFill>
              </a14:hiddenFill>
            </a:ext>
          </a:extLst>
        </p:spPr>
      </p:pic>
      <p:sp>
        <p:nvSpPr>
          <p:cNvPr id="102" name="CaixaDeTexto 101">
            <a:extLst>
              <a:ext uri="{FF2B5EF4-FFF2-40B4-BE49-F238E27FC236}">
                <a16:creationId xmlns:a16="http://schemas.microsoft.com/office/drawing/2014/main" id="{95A97569-A689-7041-93ED-5101A23805B6}"/>
              </a:ext>
            </a:extLst>
          </p:cNvPr>
          <p:cNvSpPr txBox="1"/>
          <p:nvPr/>
        </p:nvSpPr>
        <p:spPr>
          <a:xfrm>
            <a:off x="4454381" y="2423674"/>
            <a:ext cx="680068" cy="246221"/>
          </a:xfrm>
          <a:prstGeom prst="rect">
            <a:avLst/>
          </a:prstGeom>
          <a:noFill/>
        </p:spPr>
        <p:txBody>
          <a:bodyPr wrap="square" rtlCol="0">
            <a:spAutoFit/>
          </a:bodyPr>
          <a:lstStyle/>
          <a:p>
            <a:pPr algn="ctr"/>
            <a:r>
              <a:rPr lang="en-US" sz="1000" b="1">
                <a:solidFill>
                  <a:schemeClr val="tx1">
                    <a:lumMod val="75000"/>
                    <a:lumOff val="25000"/>
                  </a:schemeClr>
                </a:solidFill>
                <a:latin typeface="Arial" panose="020B0604020202020204" pitchFamily="34" charset="0"/>
                <a:cs typeface="Arial" panose="020B0604020202020204" pitchFamily="34" charset="0"/>
              </a:rPr>
              <a:t>Canada</a:t>
            </a:r>
          </a:p>
        </p:txBody>
      </p:sp>
      <p:sp>
        <p:nvSpPr>
          <p:cNvPr id="113" name="Retângulo 112">
            <a:extLst>
              <a:ext uri="{FF2B5EF4-FFF2-40B4-BE49-F238E27FC236}">
                <a16:creationId xmlns:a16="http://schemas.microsoft.com/office/drawing/2014/main" id="{3AF49345-0CB3-334C-894D-2D662C44F76A}"/>
              </a:ext>
            </a:extLst>
          </p:cNvPr>
          <p:cNvSpPr/>
          <p:nvPr/>
        </p:nvSpPr>
        <p:spPr>
          <a:xfrm>
            <a:off x="4820856" y="3578890"/>
            <a:ext cx="1421965" cy="467122"/>
          </a:xfrm>
          <a:prstGeom prst="rect">
            <a:avLst/>
          </a:prstGeom>
          <a:solidFill>
            <a:srgbClr val="0D3167"/>
          </a:solidFill>
          <a:ln>
            <a:noFill/>
          </a:ln>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pPr algn="ctr"/>
            <a:r>
              <a:rPr lang="en-US" sz="1200" b="1">
                <a:latin typeface="Arial"/>
                <a:cs typeface="Arial"/>
              </a:rPr>
              <a:t>SUBSIDIARY</a:t>
            </a:r>
            <a:endParaRPr lang="pt-BR" sz="2000"/>
          </a:p>
        </p:txBody>
      </p:sp>
      <p:cxnSp>
        <p:nvCxnSpPr>
          <p:cNvPr id="126" name="Conector de Seta Reta 125">
            <a:extLst>
              <a:ext uri="{FF2B5EF4-FFF2-40B4-BE49-F238E27FC236}">
                <a16:creationId xmlns:a16="http://schemas.microsoft.com/office/drawing/2014/main" id="{F93C3B64-DA51-1449-B56E-DD94995927B0}"/>
              </a:ext>
            </a:extLst>
          </p:cNvPr>
          <p:cNvCxnSpPr>
            <a:cxnSpLocks/>
          </p:cNvCxnSpPr>
          <p:nvPr/>
        </p:nvCxnSpPr>
        <p:spPr>
          <a:xfrm>
            <a:off x="5526938" y="2408958"/>
            <a:ext cx="4898" cy="1169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9" name="Picture 2">
            <a:extLst>
              <a:ext uri="{FF2B5EF4-FFF2-40B4-BE49-F238E27FC236}">
                <a16:creationId xmlns:a16="http://schemas.microsoft.com/office/drawing/2014/main" id="{5FBF2C3D-55EB-2549-A1E4-5040AA2825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68" y="4015904"/>
            <a:ext cx="287504" cy="190864"/>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a:extLst>
              <a:ext uri="{FF2B5EF4-FFF2-40B4-BE49-F238E27FC236}">
                <a16:creationId xmlns:a16="http://schemas.microsoft.com/office/drawing/2014/main" id="{035BC011-0630-F84B-B155-6E86934D87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3904" y="5197496"/>
            <a:ext cx="287504" cy="190864"/>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a:extLst>
              <a:ext uri="{FF2B5EF4-FFF2-40B4-BE49-F238E27FC236}">
                <a16:creationId xmlns:a16="http://schemas.microsoft.com/office/drawing/2014/main" id="{BA1FB6C2-EDEB-9B4E-A82E-0A9C1F3B41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1338" y="2340295"/>
            <a:ext cx="258888" cy="145538"/>
          </a:xfrm>
          <a:prstGeom prst="rect">
            <a:avLst/>
          </a:prstGeom>
          <a:noFill/>
          <a:extLst>
            <a:ext uri="{909E8E84-426E-40DD-AFC4-6F175D3DCCD1}">
              <a14:hiddenFill xmlns:a14="http://schemas.microsoft.com/office/drawing/2010/main">
                <a:solidFill>
                  <a:srgbClr val="FFFFFF"/>
                </a:solidFill>
              </a14:hiddenFill>
            </a:ext>
          </a:extLst>
        </p:spPr>
      </p:pic>
      <p:cxnSp>
        <p:nvCxnSpPr>
          <p:cNvPr id="170" name="Conector de Seta Reta 169">
            <a:extLst>
              <a:ext uri="{FF2B5EF4-FFF2-40B4-BE49-F238E27FC236}">
                <a16:creationId xmlns:a16="http://schemas.microsoft.com/office/drawing/2014/main" id="{0994F906-DA32-0C4F-A1E1-18365609817C}"/>
              </a:ext>
            </a:extLst>
          </p:cNvPr>
          <p:cNvCxnSpPr>
            <a:cxnSpLocks/>
          </p:cNvCxnSpPr>
          <p:nvPr/>
        </p:nvCxnSpPr>
        <p:spPr>
          <a:xfrm flipH="1">
            <a:off x="7651228" y="2417913"/>
            <a:ext cx="2985" cy="548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81" name="Conector em Curva 10280">
            <a:extLst>
              <a:ext uri="{FF2B5EF4-FFF2-40B4-BE49-F238E27FC236}">
                <a16:creationId xmlns:a16="http://schemas.microsoft.com/office/drawing/2014/main" id="{D5DA615F-FC5E-5940-8FCC-9691FBA30DEB}"/>
              </a:ext>
            </a:extLst>
          </p:cNvPr>
          <p:cNvCxnSpPr>
            <a:cxnSpLocks/>
          </p:cNvCxnSpPr>
          <p:nvPr/>
        </p:nvCxnSpPr>
        <p:spPr>
          <a:xfrm flipV="1">
            <a:off x="6281107" y="3276395"/>
            <a:ext cx="676555" cy="398888"/>
          </a:xfrm>
          <a:prstGeom prst="curvedConnector3">
            <a:avLst>
              <a:gd name="adj1" fmla="val 5767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91" name="Conector em Curva 190">
            <a:extLst>
              <a:ext uri="{FF2B5EF4-FFF2-40B4-BE49-F238E27FC236}">
                <a16:creationId xmlns:a16="http://schemas.microsoft.com/office/drawing/2014/main" id="{C97402BD-AA57-F44A-9879-4A9C8353DFCB}"/>
              </a:ext>
            </a:extLst>
          </p:cNvPr>
          <p:cNvCxnSpPr>
            <a:cxnSpLocks/>
          </p:cNvCxnSpPr>
          <p:nvPr/>
        </p:nvCxnSpPr>
        <p:spPr>
          <a:xfrm rot="16200000" flipV="1">
            <a:off x="6623917" y="2015523"/>
            <a:ext cx="502139" cy="1398802"/>
          </a:xfrm>
          <a:prstGeom prst="curvedConnector2">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3" name="CaixaDeTexto 102">
            <a:extLst>
              <a:ext uri="{FF2B5EF4-FFF2-40B4-BE49-F238E27FC236}">
                <a16:creationId xmlns:a16="http://schemas.microsoft.com/office/drawing/2014/main" id="{D810B1D2-745A-EB40-AE62-15937B57E79C}"/>
              </a:ext>
            </a:extLst>
          </p:cNvPr>
          <p:cNvSpPr txBox="1"/>
          <p:nvPr/>
        </p:nvSpPr>
        <p:spPr>
          <a:xfrm>
            <a:off x="5854343" y="4107360"/>
            <a:ext cx="843353" cy="246221"/>
          </a:xfrm>
          <a:prstGeom prst="rect">
            <a:avLst/>
          </a:prstGeom>
          <a:noFill/>
        </p:spPr>
        <p:txBody>
          <a:bodyPr wrap="square" lIns="91440" tIns="45720" rIns="91440" bIns="45720" rtlCol="0" anchor="t">
            <a:spAutoFit/>
          </a:bodyPr>
          <a:lstStyle/>
          <a:p>
            <a:pPr algn="ctr"/>
            <a:r>
              <a:rPr lang="en-US" sz="1000" b="1">
                <a:solidFill>
                  <a:schemeClr val="tx1">
                    <a:lumMod val="75000"/>
                    <a:lumOff val="25000"/>
                  </a:schemeClr>
                </a:solidFill>
                <a:latin typeface="Arial"/>
                <a:cs typeface="Arial"/>
              </a:rPr>
              <a:t>Jersey </a:t>
            </a:r>
            <a:r>
              <a:rPr lang="en-US" sz="1000" b="1">
                <a:solidFill>
                  <a:srgbClr val="FF0000"/>
                </a:solidFill>
                <a:latin typeface="Arial"/>
                <a:cs typeface="Arial"/>
              </a:rPr>
              <a:t>*</a:t>
            </a:r>
            <a:endParaRPr lang="en-US" sz="1000" b="1">
              <a:solidFill>
                <a:srgbClr val="FF0000"/>
              </a:solidFill>
              <a:latin typeface="Arial" panose="020B0604020202020204" pitchFamily="34" charset="0"/>
              <a:cs typeface="Arial" panose="020B0604020202020204" pitchFamily="34" charset="0"/>
            </a:endParaRPr>
          </a:p>
        </p:txBody>
      </p:sp>
      <p:pic>
        <p:nvPicPr>
          <p:cNvPr id="110" name="Picture 4">
            <a:extLst>
              <a:ext uri="{FF2B5EF4-FFF2-40B4-BE49-F238E27FC236}">
                <a16:creationId xmlns:a16="http://schemas.microsoft.com/office/drawing/2014/main" id="{4E0C2A09-F067-4F44-B2BF-2867D42AEF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6509" y="3950827"/>
            <a:ext cx="249153" cy="149492"/>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48" name="Picture 4">
            <a:extLst>
              <a:ext uri="{FF2B5EF4-FFF2-40B4-BE49-F238E27FC236}">
                <a16:creationId xmlns:a16="http://schemas.microsoft.com/office/drawing/2014/main" id="{D6F587CD-7E9D-4FEE-ADA7-7C54E2502F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4357" y="3393734"/>
            <a:ext cx="249153" cy="149492"/>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40" name="CaixaDeTexto 39">
            <a:extLst>
              <a:ext uri="{FF2B5EF4-FFF2-40B4-BE49-F238E27FC236}">
                <a16:creationId xmlns:a16="http://schemas.microsoft.com/office/drawing/2014/main" id="{F3CB41D0-62DF-4112-9FDC-4C5D9162A3EA}"/>
              </a:ext>
            </a:extLst>
          </p:cNvPr>
          <p:cNvSpPr txBox="1"/>
          <p:nvPr/>
        </p:nvSpPr>
        <p:spPr>
          <a:xfrm>
            <a:off x="7727326" y="3550267"/>
            <a:ext cx="843353" cy="246221"/>
          </a:xfrm>
          <a:prstGeom prst="rect">
            <a:avLst/>
          </a:prstGeom>
          <a:noFill/>
        </p:spPr>
        <p:txBody>
          <a:bodyPr wrap="square" lIns="91440" tIns="45720" rIns="91440" bIns="45720" rtlCol="0" anchor="t">
            <a:spAutoFit/>
          </a:bodyPr>
          <a:lstStyle/>
          <a:p>
            <a:pPr algn="ctr"/>
            <a:r>
              <a:rPr lang="en-US" sz="1000" b="1">
                <a:solidFill>
                  <a:schemeClr val="tx1">
                    <a:lumMod val="75000"/>
                    <a:lumOff val="25000"/>
                  </a:schemeClr>
                </a:solidFill>
                <a:latin typeface="Arial"/>
                <a:cs typeface="Arial"/>
              </a:rPr>
              <a:t>Jersey </a:t>
            </a:r>
            <a:r>
              <a:rPr lang="en-US" sz="1000" b="1">
                <a:solidFill>
                  <a:srgbClr val="FF0000"/>
                </a:solidFill>
                <a:latin typeface="Arial"/>
                <a:cs typeface="Arial"/>
              </a:rPr>
              <a:t>*</a:t>
            </a:r>
            <a:endParaRPr lang="en-US" sz="1000" b="1">
              <a:solidFill>
                <a:srgbClr val="FF0000"/>
              </a:solidFill>
              <a:latin typeface="Arial" panose="020B0604020202020204" pitchFamily="34" charset="0"/>
              <a:cs typeface="Arial" panose="020B0604020202020204" pitchFamily="34" charset="0"/>
            </a:endParaRPr>
          </a:p>
        </p:txBody>
      </p:sp>
      <p:sp>
        <p:nvSpPr>
          <p:cNvPr id="43" name="CaixaDeTexto 42">
            <a:extLst>
              <a:ext uri="{FF2B5EF4-FFF2-40B4-BE49-F238E27FC236}">
                <a16:creationId xmlns:a16="http://schemas.microsoft.com/office/drawing/2014/main" id="{405C4E59-8B69-48F5-9E3E-1333ED868EE7}"/>
              </a:ext>
            </a:extLst>
          </p:cNvPr>
          <p:cNvSpPr txBox="1"/>
          <p:nvPr/>
        </p:nvSpPr>
        <p:spPr>
          <a:xfrm>
            <a:off x="3337819" y="5740216"/>
            <a:ext cx="4896680" cy="577081"/>
          </a:xfrm>
          <a:prstGeom prst="rect">
            <a:avLst/>
          </a:prstGeom>
          <a:solidFill>
            <a:schemeClr val="bg1">
              <a:lumMod val="95000"/>
            </a:schemeClr>
          </a:solidFill>
        </p:spPr>
        <p:txBody>
          <a:bodyPr wrap="square" lIns="91440" tIns="45720" rIns="91440" bIns="45720" rtlCol="0" anchor="t">
            <a:spAutoFit/>
          </a:bodyPr>
          <a:lstStyle/>
          <a:p>
            <a:pPr algn="ctr"/>
            <a:r>
              <a:rPr lang="en-US" sz="1050" b="1">
                <a:solidFill>
                  <a:srgbClr val="FF0000"/>
                </a:solidFill>
                <a:latin typeface="Arial"/>
                <a:cs typeface="Arial"/>
              </a:rPr>
              <a:t>(*) </a:t>
            </a:r>
            <a:r>
              <a:rPr lang="en-US" sz="1050" b="1">
                <a:solidFill>
                  <a:schemeClr val="tx1">
                    <a:lumMod val="75000"/>
                    <a:lumOff val="25000"/>
                  </a:schemeClr>
                </a:solidFill>
                <a:latin typeface="Arial"/>
                <a:cs typeface="Arial"/>
              </a:rPr>
              <a:t>Although the domicile of the subsidiary was not disclosed in the press releases, by reviewing the corporate structure of both groups, we believe that the target entity was domiciled in Jersey.</a:t>
            </a:r>
            <a:endParaRPr lang="en-US" sz="1050" b="1">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275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9D68C-0803-5678-2389-E379635AA757}"/>
              </a:ext>
            </a:extLst>
          </p:cNvPr>
          <p:cNvSpPr>
            <a:spLocks noGrp="1"/>
          </p:cNvSpPr>
          <p:nvPr>
            <p:ph type="title"/>
          </p:nvPr>
        </p:nvSpPr>
        <p:spPr/>
        <p:txBody>
          <a:bodyPr/>
          <a:lstStyle/>
          <a:p>
            <a:r>
              <a:rPr lang="en-GB"/>
              <a:t>ISA’s right to tax the transfer of rights</a:t>
            </a:r>
          </a:p>
        </p:txBody>
      </p:sp>
      <p:sp>
        <p:nvSpPr>
          <p:cNvPr id="3" name="Text Placeholder 2">
            <a:extLst>
              <a:ext uri="{FF2B5EF4-FFF2-40B4-BE49-F238E27FC236}">
                <a16:creationId xmlns:a16="http://schemas.microsoft.com/office/drawing/2014/main" id="{27F4BCB9-D622-6DB3-550E-982265C6EF4F}"/>
              </a:ext>
            </a:extLst>
          </p:cNvPr>
          <p:cNvSpPr>
            <a:spLocks noGrp="1"/>
          </p:cNvSpPr>
          <p:nvPr>
            <p:ph type="body" sz="quarter" idx="10"/>
          </p:nvPr>
        </p:nvSpPr>
        <p:spPr/>
        <p:txBody>
          <a:bodyPr/>
          <a:lstStyle/>
          <a:p>
            <a:r>
              <a:rPr lang="en-GB"/>
              <a:t>Legal basis to tax profits arising from activities taking place in the Area</a:t>
            </a:r>
          </a:p>
        </p:txBody>
      </p:sp>
      <p:sp>
        <p:nvSpPr>
          <p:cNvPr id="4" name="Content Placeholder 3">
            <a:extLst>
              <a:ext uri="{FF2B5EF4-FFF2-40B4-BE49-F238E27FC236}">
                <a16:creationId xmlns:a16="http://schemas.microsoft.com/office/drawing/2014/main" id="{1C5D05B4-5945-091F-AAA6-ACC1EE1D6E50}"/>
              </a:ext>
            </a:extLst>
          </p:cNvPr>
          <p:cNvSpPr>
            <a:spLocks noGrp="1"/>
          </p:cNvSpPr>
          <p:nvPr>
            <p:ph idx="1"/>
          </p:nvPr>
        </p:nvSpPr>
        <p:spPr/>
        <p:txBody>
          <a:bodyPr>
            <a:normAutofit/>
          </a:bodyPr>
          <a:lstStyle/>
          <a:p>
            <a:pPr marL="285750" indent="-285750">
              <a:buFont typeface="Arial" panose="020B0604020202020204" pitchFamily="34" charset="0"/>
              <a:buChar char="•"/>
            </a:pPr>
            <a:r>
              <a:rPr lang="en-CA" sz="1600">
                <a:effectLst/>
                <a:ea typeface="Calibri" panose="020F0502020204030204" pitchFamily="34" charset="0"/>
              </a:rPr>
              <a:t>Annex 1 of the Implementing Agreement gives the ISA the option to choose a royalty system or combination of a royalty and profit-sharing systems. </a:t>
            </a:r>
          </a:p>
          <a:p>
            <a:pPr marL="531813" lvl="1" indent="-285750"/>
            <a:r>
              <a:rPr lang="en-CA" sz="1600">
                <a:effectLst/>
                <a:ea typeface="Calibri" panose="020F0502020204030204" pitchFamily="34" charset="0"/>
              </a:rPr>
              <a:t>A capital gains tax represents a share of the profits arising from the sale or transfer of a mining right. </a:t>
            </a:r>
          </a:p>
          <a:p>
            <a:pPr marL="531813" lvl="1" indent="-285750"/>
            <a:endParaRPr lang="en-CA" sz="1600">
              <a:effectLst/>
              <a:ea typeface="Calibri" panose="020F0502020204030204" pitchFamily="34" charset="0"/>
            </a:endParaRPr>
          </a:p>
          <a:p>
            <a:pPr marL="285750" indent="-285750">
              <a:buFont typeface="Arial" panose="020B0604020202020204" pitchFamily="34" charset="0"/>
              <a:buChar char="•"/>
            </a:pPr>
            <a:r>
              <a:rPr lang="en-CA" sz="1600">
                <a:effectLst/>
                <a:ea typeface="Calibri" panose="020F0502020204030204" pitchFamily="34" charset="0"/>
              </a:rPr>
              <a:t>Section 8(1)(b) also requires that the rates of payment be within the range of those for land-based </a:t>
            </a:r>
            <a:r>
              <a:rPr lang="en-CA" sz="1600">
                <a:solidFill>
                  <a:srgbClr val="000000"/>
                </a:solidFill>
                <a:effectLst/>
                <a:ea typeface="Calibri" panose="020F0502020204030204" pitchFamily="34" charset="0"/>
              </a:rPr>
              <a:t>mining.</a:t>
            </a:r>
          </a:p>
          <a:p>
            <a:pPr marL="531813" lvl="1" indent="-285750"/>
            <a:r>
              <a:rPr lang="en-CA" sz="1600">
                <a:solidFill>
                  <a:srgbClr val="000000"/>
                </a:solidFill>
                <a:ea typeface="Calibri" panose="020F0502020204030204" pitchFamily="34" charset="0"/>
              </a:rPr>
              <a:t>T</a:t>
            </a:r>
            <a:r>
              <a:rPr lang="en-CA" sz="1600">
                <a:solidFill>
                  <a:srgbClr val="000000"/>
                </a:solidFill>
                <a:effectLst/>
                <a:ea typeface="Calibri" panose="020F0502020204030204" pitchFamily="34" charset="0"/>
              </a:rPr>
              <a:t>ax on the sale or transfer of mining rights is a feature of most land-based fiscal regimes. Not applying such a tax would give DSM </a:t>
            </a:r>
            <a:r>
              <a:rPr lang="en-CA" sz="1600">
                <a:solidFill>
                  <a:srgbClr val="000000"/>
                </a:solidFill>
                <a:effectLst/>
                <a:ea typeface="Times New Roman" panose="02020603050405020304" pitchFamily="18" charset="0"/>
              </a:rPr>
              <a:t>a comparative advantage over land-based mining.</a:t>
            </a:r>
            <a:endParaRPr lang="en-GB" sz="1600"/>
          </a:p>
        </p:txBody>
      </p:sp>
    </p:spTree>
    <p:extLst>
      <p:ext uri="{BB962C8B-B14F-4D97-AF65-F5344CB8AC3E}">
        <p14:creationId xmlns:p14="http://schemas.microsoft.com/office/powerpoint/2010/main" val="3252521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1DB0-D531-A0B3-EE94-36788C1ABFA6}"/>
              </a:ext>
            </a:extLst>
          </p:cNvPr>
          <p:cNvSpPr>
            <a:spLocks noGrp="1"/>
          </p:cNvSpPr>
          <p:nvPr>
            <p:ph type="title"/>
          </p:nvPr>
        </p:nvSpPr>
        <p:spPr/>
        <p:txBody>
          <a:bodyPr/>
          <a:lstStyle/>
          <a:p>
            <a:r>
              <a:rPr lang="en-GB"/>
              <a:t>Common practice in land-based mining countries</a:t>
            </a:r>
          </a:p>
        </p:txBody>
      </p:sp>
      <p:sp>
        <p:nvSpPr>
          <p:cNvPr id="4" name="Content Placeholder 3">
            <a:extLst>
              <a:ext uri="{FF2B5EF4-FFF2-40B4-BE49-F238E27FC236}">
                <a16:creationId xmlns:a16="http://schemas.microsoft.com/office/drawing/2014/main" id="{56B45C53-F9C0-21F7-9CD3-BA062BF77266}"/>
              </a:ext>
            </a:extLst>
          </p:cNvPr>
          <p:cNvSpPr>
            <a:spLocks noGrp="1"/>
          </p:cNvSpPr>
          <p:nvPr>
            <p:ph idx="1"/>
          </p:nvPr>
        </p:nvSpPr>
        <p:spPr/>
        <p:txBody>
          <a:bodyPr/>
          <a:lstStyle/>
          <a:p>
            <a:r>
              <a:rPr lang="en-CA" b="1">
                <a:ea typeface="Yu Mincho" panose="02020400000000000000" pitchFamily="18" charset="-128"/>
              </a:rPr>
              <a:t>T</a:t>
            </a:r>
            <a:r>
              <a:rPr lang="en-CA" sz="1800" b="1">
                <a:effectLst/>
                <a:ea typeface="Yu Mincho" panose="02020400000000000000" pitchFamily="18" charset="-128"/>
              </a:rPr>
              <a:t>he majority of countries tax capital gains </a:t>
            </a:r>
            <a:r>
              <a:rPr lang="en-CA" sz="1800">
                <a:effectLst/>
                <a:ea typeface="Yu Mincho" panose="02020400000000000000" pitchFamily="18" charset="-128"/>
              </a:rPr>
              <a:t>(PwC, 2022).</a:t>
            </a:r>
          </a:p>
          <a:p>
            <a:pPr marL="285750" indent="-285750">
              <a:buFont typeface="Arial" panose="020B0604020202020204" pitchFamily="34" charset="0"/>
              <a:buChar char="•"/>
            </a:pPr>
            <a:r>
              <a:rPr lang="en-CA" sz="1800">
                <a:effectLst/>
                <a:ea typeface="Yu Mincho" panose="02020400000000000000" pitchFamily="18" charset="-128"/>
              </a:rPr>
              <a:t>The survey considered 151 jurisdictions</a:t>
            </a:r>
          </a:p>
          <a:p>
            <a:pPr marL="285750" indent="-285750">
              <a:buFont typeface="Arial" panose="020B0604020202020204" pitchFamily="34" charset="0"/>
              <a:buChar char="•"/>
            </a:pPr>
            <a:r>
              <a:rPr lang="en-CA" sz="1800">
                <a:effectLst/>
                <a:ea typeface="Yu Mincho" panose="02020400000000000000" pitchFamily="18" charset="-128"/>
              </a:rPr>
              <a:t>133 of which have rules in their legal systems to tax capital gains.</a:t>
            </a:r>
          </a:p>
          <a:p>
            <a:endParaRPr lang="en-CA">
              <a:ea typeface="Yu Mincho" panose="02020400000000000000" pitchFamily="18" charset="-128"/>
            </a:endParaRPr>
          </a:p>
          <a:p>
            <a:r>
              <a:rPr lang="en-CA" b="1">
                <a:ea typeface="Yu Mincho" panose="02020400000000000000" pitchFamily="18" charset="-128"/>
              </a:rPr>
              <a:t>Many countries also tax offshore indirect transfers of mining assets</a:t>
            </a:r>
          </a:p>
          <a:p>
            <a:pPr marL="285750" indent="-285750">
              <a:buFont typeface="Arial" panose="020B0604020202020204" pitchFamily="34" charset="0"/>
              <a:buChar char="•"/>
            </a:pPr>
            <a:r>
              <a:rPr lang="en-CA">
                <a:ea typeface="Yu Mincho" panose="02020400000000000000" pitchFamily="18" charset="-128"/>
              </a:rPr>
              <a:t>IGF has identified at least 27 that have a </a:t>
            </a:r>
            <a:r>
              <a:rPr lang="en-CA" sz="1800">
                <a:effectLst/>
                <a:ea typeface="Yu Mincho" panose="02020400000000000000" pitchFamily="18" charset="-128"/>
              </a:rPr>
              <a:t>specific capital gains taxes for the indirect transfer of assets located in their territories. Many are resource-rich.</a:t>
            </a:r>
            <a:endParaRPr lang="en-GB"/>
          </a:p>
        </p:txBody>
      </p:sp>
    </p:spTree>
    <p:extLst>
      <p:ext uri="{BB962C8B-B14F-4D97-AF65-F5344CB8AC3E}">
        <p14:creationId xmlns:p14="http://schemas.microsoft.com/office/powerpoint/2010/main" val="2637518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2FF291-18F1-3A75-FE78-EB75AAC4F6F1}"/>
              </a:ext>
            </a:extLst>
          </p:cNvPr>
          <p:cNvSpPr>
            <a:spLocks noGrp="1"/>
          </p:cNvSpPr>
          <p:nvPr>
            <p:ph type="title"/>
          </p:nvPr>
        </p:nvSpPr>
        <p:spPr>
          <a:xfrm>
            <a:off x="394574" y="581328"/>
            <a:ext cx="4926311" cy="1957892"/>
          </a:xfrm>
        </p:spPr>
        <p:txBody>
          <a:bodyPr/>
          <a:lstStyle/>
          <a:p>
            <a:r>
              <a:rPr lang="en-GB"/>
              <a:t>Common practice in land-based mining countries</a:t>
            </a:r>
            <a:endParaRPr lang="fr-FR"/>
          </a:p>
        </p:txBody>
      </p:sp>
      <p:pic>
        <p:nvPicPr>
          <p:cNvPr id="11" name="Picture 10">
            <a:extLst>
              <a:ext uri="{FF2B5EF4-FFF2-40B4-BE49-F238E27FC236}">
                <a16:creationId xmlns:a16="http://schemas.microsoft.com/office/drawing/2014/main" id="{78D659B5-8469-533F-A967-71693F38BAAF}"/>
              </a:ext>
            </a:extLst>
          </p:cNvPr>
          <p:cNvPicPr>
            <a:picLocks noChangeAspect="1"/>
          </p:cNvPicPr>
          <p:nvPr/>
        </p:nvPicPr>
        <p:blipFill>
          <a:blip r:embed="rId2"/>
          <a:stretch>
            <a:fillRect/>
          </a:stretch>
        </p:blipFill>
        <p:spPr>
          <a:xfrm>
            <a:off x="7694221" y="1047871"/>
            <a:ext cx="4234399" cy="5471961"/>
          </a:xfrm>
          <a:prstGeom prst="rect">
            <a:avLst/>
          </a:prstGeom>
        </p:spPr>
      </p:pic>
      <p:pic>
        <p:nvPicPr>
          <p:cNvPr id="13" name="Picture 12">
            <a:extLst>
              <a:ext uri="{FF2B5EF4-FFF2-40B4-BE49-F238E27FC236}">
                <a16:creationId xmlns:a16="http://schemas.microsoft.com/office/drawing/2014/main" id="{B0FF8862-53BB-8955-ADF2-8B11810177CC}"/>
              </a:ext>
            </a:extLst>
          </p:cNvPr>
          <p:cNvPicPr>
            <a:picLocks noChangeAspect="1"/>
          </p:cNvPicPr>
          <p:nvPr/>
        </p:nvPicPr>
        <p:blipFill>
          <a:blip r:embed="rId3"/>
          <a:stretch>
            <a:fillRect/>
          </a:stretch>
        </p:blipFill>
        <p:spPr>
          <a:xfrm>
            <a:off x="394574" y="2253928"/>
            <a:ext cx="3294924" cy="4274879"/>
          </a:xfrm>
          <a:prstGeom prst="rect">
            <a:avLst/>
          </a:prstGeom>
        </p:spPr>
      </p:pic>
      <p:pic>
        <p:nvPicPr>
          <p:cNvPr id="15" name="Picture 14">
            <a:extLst>
              <a:ext uri="{FF2B5EF4-FFF2-40B4-BE49-F238E27FC236}">
                <a16:creationId xmlns:a16="http://schemas.microsoft.com/office/drawing/2014/main" id="{A53EAD67-0409-9AD0-8E9E-4C19E5437EAD}"/>
              </a:ext>
            </a:extLst>
          </p:cNvPr>
          <p:cNvPicPr>
            <a:picLocks noChangeAspect="1"/>
          </p:cNvPicPr>
          <p:nvPr/>
        </p:nvPicPr>
        <p:blipFill>
          <a:blip r:embed="rId4"/>
          <a:stretch>
            <a:fillRect/>
          </a:stretch>
        </p:blipFill>
        <p:spPr>
          <a:xfrm>
            <a:off x="4209130" y="1591198"/>
            <a:ext cx="3294924" cy="4928634"/>
          </a:xfrm>
          <a:prstGeom prst="rect">
            <a:avLst/>
          </a:prstGeom>
        </p:spPr>
      </p:pic>
    </p:spTree>
    <p:extLst>
      <p:ext uri="{BB962C8B-B14F-4D97-AF65-F5344CB8AC3E}">
        <p14:creationId xmlns:p14="http://schemas.microsoft.com/office/powerpoint/2010/main" val="2523794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215" y="560179"/>
            <a:ext cx="10956099" cy="820958"/>
          </a:xfrm>
        </p:spPr>
        <p:txBody>
          <a:bodyPr>
            <a:normAutofit/>
          </a:bodyPr>
          <a:lstStyle/>
          <a:p>
            <a:r>
              <a:rPr lang="en-GB"/>
              <a:t>Common practice in land-based mining countries</a:t>
            </a:r>
          </a:p>
        </p:txBody>
      </p:sp>
      <p:sp>
        <p:nvSpPr>
          <p:cNvPr id="2" name="Text Placeholder 1">
            <a:extLst>
              <a:ext uri="{FF2B5EF4-FFF2-40B4-BE49-F238E27FC236}">
                <a16:creationId xmlns:a16="http://schemas.microsoft.com/office/drawing/2014/main" id="{89527DBD-490B-4B60-A125-0AC6FDBAE069}"/>
              </a:ext>
            </a:extLst>
          </p:cNvPr>
          <p:cNvSpPr>
            <a:spLocks noGrp="1"/>
          </p:cNvSpPr>
          <p:nvPr>
            <p:ph type="body" sz="half" idx="2"/>
          </p:nvPr>
        </p:nvSpPr>
        <p:spPr>
          <a:xfrm>
            <a:off x="617597" y="1813606"/>
            <a:ext cx="3003580" cy="3555296"/>
          </a:xfrm>
        </p:spPr>
        <p:txBody>
          <a:bodyPr vert="horz" lIns="91440" tIns="45720" rIns="91440" bIns="45720" rtlCol="0" anchor="t">
            <a:normAutofit/>
          </a:bodyPr>
          <a:lstStyle/>
          <a:p>
            <a:pPr marL="285115" indent="-285115">
              <a:buSzPct val="150000"/>
              <a:buFont typeface="Arial" panose="020B0604020202020204" pitchFamily="34" charset="0"/>
              <a:buChar char="•"/>
            </a:pPr>
            <a:r>
              <a:rPr lang="en-US" sz="1400">
                <a:latin typeface="Arial"/>
                <a:ea typeface="Segoe UI" panose="020B0502040204020203" pitchFamily="34" charset="0"/>
                <a:cs typeface="Arial"/>
              </a:rPr>
              <a:t>Two main models:</a:t>
            </a:r>
            <a:endParaRPr lang="pt-BR">
              <a:latin typeface="Arial"/>
              <a:cs typeface="Arial"/>
            </a:endParaRPr>
          </a:p>
          <a:p>
            <a:pPr marL="742315" lvl="1">
              <a:buSzPct val="150000"/>
              <a:buFont typeface="Arial" panose="020B0604020202020204" pitchFamily="34" charset="0"/>
              <a:buChar char="•"/>
            </a:pPr>
            <a:r>
              <a:rPr lang="en-US" b="1" u="sng">
                <a:ea typeface="Segoe UI" panose="020B0502040204020203" pitchFamily="34" charset="0"/>
              </a:rPr>
              <a:t>Model 1</a:t>
            </a:r>
            <a:r>
              <a:rPr lang="en-US">
                <a:ea typeface="Segoe UI" panose="020B0502040204020203" pitchFamily="34" charset="0"/>
              </a:rPr>
              <a:t> – taxation of a deemed direct sale by a resident</a:t>
            </a:r>
          </a:p>
          <a:p>
            <a:pPr marL="742315" lvl="1">
              <a:buSzPct val="150000"/>
              <a:buFont typeface="Arial" panose="020B0604020202020204" pitchFamily="34" charset="0"/>
              <a:buChar char="•"/>
            </a:pPr>
            <a:r>
              <a:rPr lang="en-US" b="1" u="sng">
                <a:ea typeface="Segoe UI" panose="020B0502040204020203" pitchFamily="34" charset="0"/>
              </a:rPr>
              <a:t>Model 2</a:t>
            </a:r>
            <a:r>
              <a:rPr lang="en-US">
                <a:ea typeface="Segoe UI" panose="020B0502040204020203" pitchFamily="34" charset="0"/>
              </a:rPr>
              <a:t> (most used) taxation of the non-resident seller</a:t>
            </a:r>
          </a:p>
          <a:p>
            <a:pPr lvl="1" algn="just">
              <a:buSzPct val="150000"/>
            </a:pPr>
            <a:endParaRPr lang="en-US">
              <a:latin typeface="Arial Narrow" panose="020B0606020202030204" pitchFamily="34" charset="0"/>
              <a:ea typeface="Segoe UI" panose="020B0502040204020203" pitchFamily="34" charset="0"/>
              <a:cs typeface="Segoe UI" panose="020B0502040204020203" pitchFamily="34" charset="0"/>
            </a:endParaRPr>
          </a:p>
          <a:p>
            <a:endParaRPr lang="fr-FR"/>
          </a:p>
        </p:txBody>
      </p:sp>
      <p:sp>
        <p:nvSpPr>
          <p:cNvPr id="25" name="Slide Number Placeholder 2"/>
          <p:cNvSpPr txBox="1">
            <a:spLocks/>
          </p:cNvSpPr>
          <p:nvPr/>
        </p:nvSpPr>
        <p:spPr>
          <a:xfrm>
            <a:off x="8228206" y="5302939"/>
            <a:ext cx="335706" cy="181752"/>
          </a:xfrm>
          <a:prstGeom prst="rect">
            <a:avLst/>
          </a:prstGeom>
        </p:spPr>
        <p:txBody>
          <a:bodyPr vert="horz" wrap="none" lIns="91440" tIns="45720" rIns="91440" bIns="45720" rtlCol="0" anchor="t" anchorCtr="0"/>
          <a:lstStyle>
            <a:defPPr>
              <a:defRPr lang="en-US"/>
            </a:defPPr>
            <a:lvl1pPr marL="0" algn="r" defTabSz="914400" rtl="0" eaLnBrk="1" latinLnBrk="0" hangingPunct="1">
              <a:defRPr sz="1000" kern="1200" baseline="0">
                <a:solidFill>
                  <a:schemeClr val="bg1"/>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020D97-0AB6-41CC-82EC-21F10A2DB863}" type="slidenum">
              <a:rPr lang="en-GB">
                <a:solidFill>
                  <a:prstClr val="white"/>
                </a:solidFill>
              </a:rPr>
              <a:pPr/>
              <a:t>34</a:t>
            </a:fld>
            <a:endParaRPr lang="en-GB">
              <a:solidFill>
                <a:prstClr val="white"/>
              </a:solidFill>
            </a:endParaRPr>
          </a:p>
        </p:txBody>
      </p:sp>
      <p:sp>
        <p:nvSpPr>
          <p:cNvPr id="26" name="Rectangle 25"/>
          <p:cNvSpPr/>
          <p:nvPr/>
        </p:nvSpPr>
        <p:spPr>
          <a:xfrm>
            <a:off x="5262402" y="1813606"/>
            <a:ext cx="1303204" cy="722068"/>
          </a:xfrm>
          <a:prstGeom prst="rect">
            <a:avLst/>
          </a:prstGeom>
          <a:solidFill>
            <a:srgbClr val="09326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a:solidFill>
                  <a:schemeClr val="bg1"/>
                </a:solidFill>
                <a:latin typeface="Arial" panose="020B0604020202020204" pitchFamily="34" charset="0"/>
                <a:cs typeface="Arial" panose="020B0604020202020204" pitchFamily="34" charset="0"/>
              </a:rPr>
              <a:t>Parent Co</a:t>
            </a:r>
          </a:p>
        </p:txBody>
      </p:sp>
      <p:sp>
        <p:nvSpPr>
          <p:cNvPr id="27" name="Rectangle 26"/>
          <p:cNvSpPr/>
          <p:nvPr/>
        </p:nvSpPr>
        <p:spPr>
          <a:xfrm>
            <a:off x="5266225" y="4050598"/>
            <a:ext cx="1303205" cy="708467"/>
          </a:xfrm>
          <a:prstGeom prst="rect">
            <a:avLst/>
          </a:prstGeom>
          <a:solidFill>
            <a:srgbClr val="09326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a:solidFill>
                  <a:schemeClr val="bg1"/>
                </a:solidFill>
                <a:latin typeface="Arial" panose="020B0604020202020204" pitchFamily="34" charset="0"/>
                <a:cs typeface="Arial" panose="020B0604020202020204" pitchFamily="34" charset="0"/>
              </a:rPr>
              <a:t>Intermediate</a:t>
            </a:r>
          </a:p>
          <a:p>
            <a:pPr algn="ctr">
              <a:defRPr/>
            </a:pPr>
            <a:r>
              <a:rPr lang="en-GB" sz="1200">
                <a:solidFill>
                  <a:schemeClr val="bg1"/>
                </a:solidFill>
                <a:latin typeface="Arial" panose="020B0604020202020204" pitchFamily="34" charset="0"/>
                <a:cs typeface="Arial" panose="020B0604020202020204" pitchFamily="34" charset="0"/>
              </a:rPr>
              <a:t>Co 2</a:t>
            </a:r>
          </a:p>
        </p:txBody>
      </p:sp>
      <p:sp>
        <p:nvSpPr>
          <p:cNvPr id="28" name="Rectangle 27"/>
          <p:cNvSpPr/>
          <p:nvPr/>
        </p:nvSpPr>
        <p:spPr>
          <a:xfrm>
            <a:off x="5268045" y="2939522"/>
            <a:ext cx="1301383" cy="707231"/>
          </a:xfrm>
          <a:prstGeom prst="rect">
            <a:avLst/>
          </a:prstGeom>
          <a:solidFill>
            <a:srgbClr val="09326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a:solidFill>
                  <a:schemeClr val="bg1"/>
                </a:solidFill>
                <a:latin typeface="Arial" panose="020B0604020202020204" pitchFamily="34" charset="0"/>
                <a:cs typeface="Arial" panose="020B0604020202020204" pitchFamily="34" charset="0"/>
              </a:rPr>
              <a:t>Intermediate </a:t>
            </a:r>
            <a:br>
              <a:rPr lang="en-GB" sz="1200">
                <a:solidFill>
                  <a:schemeClr val="bg1"/>
                </a:solidFill>
                <a:latin typeface="Arial" panose="020B0604020202020204" pitchFamily="34" charset="0"/>
                <a:cs typeface="Arial" panose="020B0604020202020204" pitchFamily="34" charset="0"/>
              </a:rPr>
            </a:br>
            <a:r>
              <a:rPr lang="en-GB" sz="1200">
                <a:solidFill>
                  <a:schemeClr val="bg1"/>
                </a:solidFill>
                <a:latin typeface="Arial" panose="020B0604020202020204" pitchFamily="34" charset="0"/>
                <a:cs typeface="Arial" panose="020B0604020202020204" pitchFamily="34" charset="0"/>
              </a:rPr>
              <a:t>Co 1</a:t>
            </a:r>
          </a:p>
        </p:txBody>
      </p:sp>
      <p:cxnSp>
        <p:nvCxnSpPr>
          <p:cNvPr id="29" name="Straight Connector 28"/>
          <p:cNvCxnSpPr>
            <a:cxnSpLocks/>
          </p:cNvCxnSpPr>
          <p:nvPr/>
        </p:nvCxnSpPr>
        <p:spPr>
          <a:xfrm flipV="1">
            <a:off x="4450518" y="2732766"/>
            <a:ext cx="4475971" cy="26163"/>
          </a:xfrm>
          <a:prstGeom prst="line">
            <a:avLst/>
          </a:prstGeom>
          <a:ln w="1270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cxnSpLocks/>
          </p:cNvCxnSpPr>
          <p:nvPr/>
        </p:nvCxnSpPr>
        <p:spPr>
          <a:xfrm>
            <a:off x="4450518" y="4972511"/>
            <a:ext cx="4475971" cy="0"/>
          </a:xfrm>
          <a:prstGeom prst="line">
            <a:avLst/>
          </a:prstGeom>
          <a:ln w="1270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cxnSpLocks/>
            <a:stCxn id="26" idx="2"/>
            <a:endCxn id="28" idx="0"/>
          </p:cNvCxnSpPr>
          <p:nvPr/>
        </p:nvCxnSpPr>
        <p:spPr>
          <a:xfrm>
            <a:off x="5914004" y="2535677"/>
            <a:ext cx="4730" cy="403845"/>
          </a:xfrm>
          <a:prstGeom prst="straightConnector1">
            <a:avLst/>
          </a:prstGeom>
          <a:ln w="12700">
            <a:solidFill>
              <a:srgbClr val="686D6D"/>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268042" y="5162907"/>
            <a:ext cx="1303206" cy="708468"/>
          </a:xfrm>
          <a:prstGeom prst="rect">
            <a:avLst/>
          </a:prstGeom>
          <a:solidFill>
            <a:srgbClr val="09326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a:solidFill>
                  <a:schemeClr val="bg1"/>
                </a:solidFill>
                <a:latin typeface="Arial" panose="020B0604020202020204" pitchFamily="34" charset="0"/>
                <a:cs typeface="Arial" panose="020B0604020202020204" pitchFamily="34" charset="0"/>
              </a:rPr>
              <a:t>Local Asset Owning Co</a:t>
            </a:r>
          </a:p>
          <a:p>
            <a:pPr algn="ctr">
              <a:defRPr/>
            </a:pPr>
            <a:r>
              <a:rPr lang="en-GB" sz="1200">
                <a:solidFill>
                  <a:schemeClr val="bg1"/>
                </a:solidFill>
                <a:latin typeface="Arial" panose="020B0604020202020204" pitchFamily="34" charset="0"/>
                <a:cs typeface="Arial" panose="020B0604020202020204" pitchFamily="34" charset="0"/>
              </a:rPr>
              <a:t>(Mining right)</a:t>
            </a:r>
          </a:p>
        </p:txBody>
      </p:sp>
      <p:cxnSp>
        <p:nvCxnSpPr>
          <p:cNvPr id="36" name="Straight Connector 35"/>
          <p:cNvCxnSpPr>
            <a:cxnSpLocks/>
          </p:cNvCxnSpPr>
          <p:nvPr/>
        </p:nvCxnSpPr>
        <p:spPr>
          <a:xfrm>
            <a:off x="4450518" y="3862010"/>
            <a:ext cx="4523133" cy="0"/>
          </a:xfrm>
          <a:prstGeom prst="line">
            <a:avLst/>
          </a:prstGeom>
          <a:ln w="1270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Curved Connector 6"/>
          <p:cNvCxnSpPr>
            <a:cxnSpLocks/>
          </p:cNvCxnSpPr>
          <p:nvPr/>
        </p:nvCxnSpPr>
        <p:spPr>
          <a:xfrm rot="10800000">
            <a:off x="4761463" y="3661587"/>
            <a:ext cx="1164607" cy="354192"/>
          </a:xfrm>
          <a:prstGeom prst="curvedConnector3">
            <a:avLst>
              <a:gd name="adj1" fmla="val 50000"/>
            </a:avLst>
          </a:prstGeom>
          <a:ln w="12700">
            <a:solidFill>
              <a:srgbClr val="C00000"/>
            </a:solidFill>
            <a:prstDash val="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a:stCxn id="28" idx="2"/>
            <a:endCxn id="27" idx="0"/>
          </p:cNvCxnSpPr>
          <p:nvPr/>
        </p:nvCxnSpPr>
        <p:spPr>
          <a:xfrm flipH="1">
            <a:off x="5917828" y="3646753"/>
            <a:ext cx="909" cy="403845"/>
          </a:xfrm>
          <a:prstGeom prst="line">
            <a:avLst/>
          </a:prstGeom>
          <a:ln w="12700">
            <a:solidFill>
              <a:srgbClr val="686D6D"/>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cxnSpLocks/>
            <a:stCxn id="27" idx="2"/>
            <a:endCxn id="35" idx="0"/>
          </p:cNvCxnSpPr>
          <p:nvPr/>
        </p:nvCxnSpPr>
        <p:spPr>
          <a:xfrm>
            <a:off x="5917825" y="4759065"/>
            <a:ext cx="1820" cy="403845"/>
          </a:xfrm>
          <a:prstGeom prst="line">
            <a:avLst/>
          </a:prstGeom>
          <a:ln w="12700">
            <a:solidFill>
              <a:srgbClr val="686D6D"/>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704345" y="5169766"/>
            <a:ext cx="1379423" cy="708468"/>
          </a:xfrm>
          <a:prstGeom prst="rect">
            <a:avLst/>
          </a:prstGeom>
          <a:solidFill>
            <a:srgbClr val="686D6D"/>
          </a:solid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r>
              <a:rPr lang="en-GB" sz="1200" b="1">
                <a:solidFill>
                  <a:schemeClr val="bg1"/>
                </a:solidFill>
                <a:latin typeface="Arial" panose="020B0604020202020204" pitchFamily="34" charset="0"/>
                <a:cs typeface="Arial" panose="020B0604020202020204" pitchFamily="34" charset="0"/>
              </a:rPr>
              <a:t>Model 1</a:t>
            </a:r>
          </a:p>
          <a:p>
            <a:pPr algn="ctr">
              <a:defRPr/>
            </a:pPr>
            <a:r>
              <a:rPr lang="en-US" sz="1200">
                <a:solidFill>
                  <a:schemeClr val="bg1"/>
                </a:solidFill>
                <a:latin typeface="Arial" panose="020B0604020202020204" pitchFamily="34" charset="0"/>
                <a:cs typeface="Arial" panose="020B0604020202020204" pitchFamily="34" charset="0"/>
              </a:rPr>
              <a:t>Taxation of Local Asset Owning Co</a:t>
            </a:r>
          </a:p>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endParaRPr lang="en-GB" sz="1200">
              <a:solidFill>
                <a:schemeClr val="bg1"/>
              </a:solidFill>
              <a:latin typeface="Arial" panose="020B0604020202020204" pitchFamily="34" charset="0"/>
              <a:cs typeface="Arial" panose="020B0604020202020204" pitchFamily="34" charset="0"/>
            </a:endParaRPr>
          </a:p>
        </p:txBody>
      </p:sp>
      <p:sp>
        <p:nvSpPr>
          <p:cNvPr id="60" name="object 24"/>
          <p:cNvSpPr/>
          <p:nvPr/>
        </p:nvSpPr>
        <p:spPr>
          <a:xfrm>
            <a:off x="8150074" y="3641206"/>
            <a:ext cx="275539" cy="2230171"/>
          </a:xfrm>
          <a:custGeom>
            <a:avLst/>
            <a:gdLst/>
            <a:ahLst/>
            <a:cxnLst/>
            <a:rect l="l" t="t" r="r" b="b"/>
            <a:pathLst>
              <a:path w="304800" h="2448560">
                <a:moveTo>
                  <a:pt x="228600" y="0"/>
                </a:moveTo>
                <a:lnTo>
                  <a:pt x="76200" y="0"/>
                </a:lnTo>
                <a:lnTo>
                  <a:pt x="76200" y="2296160"/>
                </a:lnTo>
                <a:lnTo>
                  <a:pt x="0" y="2296160"/>
                </a:lnTo>
                <a:lnTo>
                  <a:pt x="152400" y="2448560"/>
                </a:lnTo>
                <a:lnTo>
                  <a:pt x="304800" y="2296160"/>
                </a:lnTo>
                <a:lnTo>
                  <a:pt x="228600" y="2296160"/>
                </a:lnTo>
                <a:lnTo>
                  <a:pt x="228600" y="0"/>
                </a:lnTo>
                <a:close/>
              </a:path>
            </a:pathLst>
          </a:custGeom>
          <a:solidFill>
            <a:srgbClr val="F7B43C"/>
          </a:solidFill>
        </p:spPr>
        <p:txBody>
          <a:bodyPr wrap="square" lIns="0" tIns="0" rIns="0" bIns="0" rtlCol="0"/>
          <a:lstStyle/>
          <a:p>
            <a:endParaRPr/>
          </a:p>
        </p:txBody>
      </p:sp>
      <p:sp>
        <p:nvSpPr>
          <p:cNvPr id="61" name="TextBox 74"/>
          <p:cNvSpPr txBox="1">
            <a:spLocks noChangeArrowheads="1"/>
          </p:cNvSpPr>
          <p:nvPr/>
        </p:nvSpPr>
        <p:spPr bwMode="auto">
          <a:xfrm>
            <a:off x="4368367" y="5104665"/>
            <a:ext cx="17880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093266"/>
                </a:solidFill>
              </a:rPr>
              <a:t>Location </a:t>
            </a:r>
            <a:br>
              <a:rPr lang="en-US" altLang="en-US" sz="1200" b="1">
                <a:solidFill>
                  <a:srgbClr val="093266"/>
                </a:solidFill>
              </a:rPr>
            </a:br>
            <a:r>
              <a:rPr lang="en-US" altLang="en-US" sz="1200" b="1">
                <a:solidFill>
                  <a:srgbClr val="093266"/>
                </a:solidFill>
              </a:rPr>
              <a:t>Country</a:t>
            </a:r>
          </a:p>
        </p:txBody>
      </p:sp>
      <p:sp>
        <p:nvSpPr>
          <p:cNvPr id="41" name="Rectangle 40"/>
          <p:cNvSpPr/>
          <p:nvPr/>
        </p:nvSpPr>
        <p:spPr>
          <a:xfrm>
            <a:off x="7589560" y="2945067"/>
            <a:ext cx="1396560" cy="696139"/>
          </a:xfrm>
          <a:prstGeom prst="rect">
            <a:avLst/>
          </a:prstGeom>
          <a:solidFill>
            <a:srgbClr val="686D6D"/>
          </a:solid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r>
              <a:rPr lang="en-GB" sz="1200" b="1">
                <a:solidFill>
                  <a:schemeClr val="bg1"/>
                </a:solidFill>
                <a:latin typeface="Arial" panose="020B0604020202020204" pitchFamily="34" charset="0"/>
                <a:cs typeface="Arial" panose="020B0604020202020204" pitchFamily="34" charset="0"/>
              </a:rPr>
              <a:t>Model 2</a:t>
            </a:r>
          </a:p>
          <a:p>
            <a:pPr algn="ctr">
              <a:defRPr/>
            </a:pPr>
            <a:r>
              <a:rPr lang="en-GB" sz="1200">
                <a:solidFill>
                  <a:schemeClr val="bg1"/>
                </a:solidFill>
                <a:latin typeface="Arial" panose="020B0604020202020204" pitchFamily="34" charset="0"/>
                <a:cs typeface="Arial" panose="020B0604020202020204" pitchFamily="34" charset="0"/>
              </a:rPr>
              <a:t>Taxation of Intermediate Co 1</a:t>
            </a:r>
          </a:p>
          <a:p>
            <a:pPr algn="ctr">
              <a:defRPr/>
            </a:pPr>
            <a:endParaRPr lang="en-GB" sz="1200">
              <a:solidFill>
                <a:schemeClr val="bg1"/>
              </a:solidFill>
              <a:latin typeface="Arial" panose="020B0604020202020204" pitchFamily="34" charset="0"/>
              <a:cs typeface="Arial" panose="020B0604020202020204" pitchFamily="34" charset="0"/>
            </a:endParaRPr>
          </a:p>
          <a:p>
            <a:pPr algn="ctr">
              <a:defRPr/>
            </a:pPr>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436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0191-2FAE-7C69-E1CF-E6CE6CDF2041}"/>
              </a:ext>
            </a:extLst>
          </p:cNvPr>
          <p:cNvSpPr>
            <a:spLocks noGrp="1"/>
          </p:cNvSpPr>
          <p:nvPr>
            <p:ph type="title"/>
          </p:nvPr>
        </p:nvSpPr>
        <p:spPr/>
        <p:txBody>
          <a:bodyPr/>
          <a:lstStyle/>
          <a:p>
            <a:r>
              <a:rPr lang="en-GB"/>
              <a:t>Considerations on the African Group proposal</a:t>
            </a:r>
          </a:p>
        </p:txBody>
      </p:sp>
      <p:sp>
        <p:nvSpPr>
          <p:cNvPr id="4" name="Content Placeholder 3">
            <a:extLst>
              <a:ext uri="{FF2B5EF4-FFF2-40B4-BE49-F238E27FC236}">
                <a16:creationId xmlns:a16="http://schemas.microsoft.com/office/drawing/2014/main" id="{FD9443FA-7474-A065-3976-DCA384FC7B04}"/>
              </a:ext>
            </a:extLst>
          </p:cNvPr>
          <p:cNvSpPr>
            <a:spLocks noGrp="1"/>
          </p:cNvSpPr>
          <p:nvPr>
            <p:ph idx="1"/>
          </p:nvPr>
        </p:nvSpPr>
        <p:spPr>
          <a:xfrm>
            <a:off x="838200" y="1771049"/>
            <a:ext cx="10515600" cy="4503568"/>
          </a:xfrm>
        </p:spPr>
        <p:txBody>
          <a:bodyPr>
            <a:normAutofit/>
          </a:bodyPr>
          <a:lstStyle/>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rPr>
              <a:t>Tax base: gross versus net gains in a transaction?</a:t>
            </a:r>
          </a:p>
          <a:p>
            <a:pPr marL="342900" lvl="0" indent="-342900">
              <a:lnSpc>
                <a:spcPct val="107000"/>
              </a:lnSpc>
              <a:buFont typeface="Symbol" panose="05050102010706020507" pitchFamily="18" charset="2"/>
              <a:buChar char=""/>
            </a:pPr>
            <a:r>
              <a:rPr lang="en-CA" sz="1600">
                <a:latin typeface="Calibri" panose="020F0502020204030204" pitchFamily="34" charset="0"/>
                <a:ea typeface="Yu Mincho" panose="02020400000000000000" pitchFamily="18" charset="-128"/>
              </a:rPr>
              <a:t>Reduce t</a:t>
            </a:r>
            <a:r>
              <a:rPr lang="en-CA" sz="1600">
                <a:effectLst/>
                <a:latin typeface="Calibri" panose="020F0502020204030204" pitchFamily="34" charset="0"/>
                <a:ea typeface="Yu Mincho" panose="02020400000000000000" pitchFamily="18" charset="-128"/>
                <a:cs typeface="Arial" panose="020B0604020202020204" pitchFamily="34" charset="0"/>
              </a:rPr>
              <a:t>hreshold to encompass sales of shares when less than 50% of the value derives from assets located in the Area</a:t>
            </a:r>
            <a:r>
              <a:rPr lang="en-US" sz="1600">
                <a:effectLst/>
                <a:latin typeface="Calibri" panose="020F0502020204030204" pitchFamily="34" charset="0"/>
                <a:ea typeface="Yu Mincho" panose="02020400000000000000" pitchFamily="18" charset="-128"/>
                <a:cs typeface="Arial" panose="020B0604020202020204" pitchFamily="34" charset="0"/>
              </a:rPr>
              <a:t> / pro rata taxation?</a:t>
            </a:r>
            <a:endParaRPr lang="en-GB" sz="1600">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cs typeface="Arial" panose="020B0604020202020204" pitchFamily="34" charset="0"/>
              </a:rPr>
              <a:t>De minimis threshold</a:t>
            </a:r>
            <a:r>
              <a:rPr lang="en-US" sz="1600">
                <a:effectLst/>
                <a:latin typeface="Calibri" panose="020F0502020204030204" pitchFamily="34" charset="0"/>
                <a:ea typeface="Yu Mincho" panose="02020400000000000000" pitchFamily="18" charset="-128"/>
                <a:cs typeface="Arial" panose="020B0604020202020204" pitchFamily="34" charset="0"/>
              </a:rPr>
              <a:t>: what is the right level to only exclude small transactions?</a:t>
            </a:r>
            <a:endParaRPr lang="en-GB" sz="1600">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rPr>
              <a:t>Definition of taxable assets and immovable property: including licenses themselves, as well as shares and similar interests in entities holding those licenses ?</a:t>
            </a:r>
          </a:p>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rPr>
              <a:t>Obligation to inform the Authority and update the license with regard to changes in the corporate structure or beneficial ownership? EITI requirements on disclosing beneficial ownership?</a:t>
            </a:r>
            <a:endParaRPr lang="en-GB" sz="1600">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rPr>
              <a:t>Add the sponsored entity as an additional liable person</a:t>
            </a:r>
            <a:r>
              <a:rPr lang="en-US" sz="1600">
                <a:effectLst/>
                <a:latin typeface="Calibri" panose="020F0502020204030204" pitchFamily="34" charset="0"/>
                <a:ea typeface="Yu Mincho" panose="02020400000000000000" pitchFamily="18" charset="-128"/>
              </a:rPr>
              <a:t>?</a:t>
            </a:r>
            <a:endParaRPr lang="en-GB" sz="1600">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en-CA" sz="1600">
                <a:effectLst/>
                <a:latin typeface="Calibri" panose="020F0502020204030204" pitchFamily="34" charset="0"/>
                <a:ea typeface="Yu Mincho" panose="02020400000000000000" pitchFamily="18" charset="-128"/>
              </a:rPr>
              <a:t>Anti-fragmentation rule: replace the reference to “the sole opinion of the Authority” with a fixed time period of one to five years, in line with international practice</a:t>
            </a:r>
            <a:r>
              <a:rPr lang="en-CA" sz="1600">
                <a:latin typeface="Calibri" panose="020F0502020204030204" pitchFamily="34" charset="0"/>
                <a:ea typeface="Yu Mincho" panose="02020400000000000000" pitchFamily="18" charset="-128"/>
              </a:rPr>
              <a:t>?</a:t>
            </a:r>
            <a:endParaRPr lang="en-GB" sz="1600">
              <a:effectLst/>
              <a:latin typeface="Calibri" panose="020F0502020204030204" pitchFamily="34" charset="0"/>
              <a:ea typeface="Calibri" panose="020F0502020204030204" pitchFamily="34" charset="0"/>
              <a:cs typeface="Arial" panose="020B0604020202020204" pitchFamily="34" charset="0"/>
            </a:endParaRPr>
          </a:p>
          <a:p>
            <a:endParaRPr lang="en-GB" sz="1600"/>
          </a:p>
        </p:txBody>
      </p:sp>
    </p:spTree>
    <p:extLst>
      <p:ext uri="{BB962C8B-B14F-4D97-AF65-F5344CB8AC3E}">
        <p14:creationId xmlns:p14="http://schemas.microsoft.com/office/powerpoint/2010/main" val="413345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DD4BE8-E344-4BBF-BDBE-DC4A9AC5CCAD}"/>
              </a:ext>
            </a:extLst>
          </p:cNvPr>
          <p:cNvPicPr>
            <a:picLocks noChangeAspect="1"/>
          </p:cNvPicPr>
          <p:nvPr>
            <p:custDataLst>
              <p:tags r:id="rId1"/>
            </p:custDataLst>
          </p:nvPr>
        </p:nvPicPr>
        <p:blipFill>
          <a:blip r:embed="rId3"/>
          <a:stretch>
            <a:fillRect/>
          </a:stretch>
        </p:blipFill>
        <p:spPr>
          <a:xfrm>
            <a:off x="3465562" y="2388171"/>
            <a:ext cx="5260876" cy="1012842"/>
          </a:xfrm>
          <a:prstGeom prst="rect">
            <a:avLst/>
          </a:prstGeom>
        </p:spPr>
      </p:pic>
    </p:spTree>
    <p:extLst>
      <p:ext uri="{BB962C8B-B14F-4D97-AF65-F5344CB8AC3E}">
        <p14:creationId xmlns:p14="http://schemas.microsoft.com/office/powerpoint/2010/main" val="18367208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LREADY-CHECKED" val="TRUE"/>
</p:tagLst>
</file>

<file path=ppt/tags/tag2.xml><?xml version="1.0" encoding="utf-8"?>
<p:tagLst xmlns:a="http://schemas.openxmlformats.org/drawingml/2006/main" xmlns:r="http://schemas.openxmlformats.org/officeDocument/2006/relationships" xmlns:p="http://schemas.openxmlformats.org/presentationml/2006/main">
  <p:tag name="ALREADY-CHECKED" val="TRUE"/>
</p:tagLst>
</file>

<file path=ppt/tags/tag3.xml><?xml version="1.0" encoding="utf-8"?>
<p:tagLst xmlns:a="http://schemas.openxmlformats.org/drawingml/2006/main" xmlns:r="http://schemas.openxmlformats.org/officeDocument/2006/relationships" xmlns:p="http://schemas.openxmlformats.org/presentationml/2006/main">
  <p:tag name="ALREADY-CHECKED" val="TRUE"/>
</p:tagLst>
</file>

<file path=ppt/tags/tag4.xml><?xml version="1.0" encoding="utf-8"?>
<p:tagLst xmlns:a="http://schemas.openxmlformats.org/drawingml/2006/main" xmlns:r="http://schemas.openxmlformats.org/officeDocument/2006/relationships" xmlns:p="http://schemas.openxmlformats.org/presentationml/2006/main">
  <p:tag name="ALREADY-CHECKED" val="TRUE"/>
</p:tagLst>
</file>

<file path=ppt/tags/tag5.xml><?xml version="1.0" encoding="utf-8"?>
<p:tagLst xmlns:a="http://schemas.openxmlformats.org/drawingml/2006/main" xmlns:r="http://schemas.openxmlformats.org/officeDocument/2006/relationships" xmlns:p="http://schemas.openxmlformats.org/presentationml/2006/main">
  <p:tag name="ALREADY-CHECKED" val="TRUE"/>
</p:tagLst>
</file>

<file path=ppt/tags/tag6.xml><?xml version="1.0" encoding="utf-8"?>
<p:tagLst xmlns:a="http://schemas.openxmlformats.org/drawingml/2006/main" xmlns:r="http://schemas.openxmlformats.org/officeDocument/2006/relationships" xmlns:p="http://schemas.openxmlformats.org/presentationml/2006/main">
  <p:tag name="ALREADY-CHECKED" val="TRUE"/>
</p:tagLst>
</file>

<file path=ppt/tags/tag7.xml><?xml version="1.0" encoding="utf-8"?>
<p:tagLst xmlns:a="http://schemas.openxmlformats.org/drawingml/2006/main" xmlns:r="http://schemas.openxmlformats.org/officeDocument/2006/relationships" xmlns:p="http://schemas.openxmlformats.org/presentationml/2006/main">
  <p:tag name="ALREADY-CHECKED" val="TRUE"/>
</p:tagLst>
</file>

<file path=ppt/tags/tag8.xml><?xml version="1.0" encoding="utf-8"?>
<p:tagLst xmlns:a="http://schemas.openxmlformats.org/drawingml/2006/main" xmlns:r="http://schemas.openxmlformats.org/officeDocument/2006/relationships" xmlns:p="http://schemas.openxmlformats.org/presentationml/2006/main">
  <p:tag name="ALREADY-CHECKED" val="TRUE"/>
</p:tagLst>
</file>

<file path=ppt/tags/tag9.xml><?xml version="1.0" encoding="utf-8"?>
<p:tagLst xmlns:a="http://schemas.openxmlformats.org/drawingml/2006/main" xmlns:r="http://schemas.openxmlformats.org/officeDocument/2006/relationships" xmlns:p="http://schemas.openxmlformats.org/presentationml/2006/main">
  <p:tag name="ALREADY-CHECKED" val="TRUE"/>
</p:tagLst>
</file>

<file path=ppt/tags/tag10.xml><?xml version="1.0" encoding="utf-8"?>
<p:tagLst xmlns:a="http://schemas.openxmlformats.org/drawingml/2006/main" xmlns:r="http://schemas.openxmlformats.org/officeDocument/2006/relationships" xmlns:p="http://schemas.openxmlformats.org/presentationml/2006/main">
  <p:tag name="ALREADY-CHECKED" val="TRUE"/>
</p:tagLst>
</file>

<file path=ppt/tags/tag11.xml><?xml version="1.0" encoding="utf-8"?>
<p:tagLst xmlns:a="http://schemas.openxmlformats.org/drawingml/2006/main" xmlns:r="http://schemas.openxmlformats.org/officeDocument/2006/relationships" xmlns:p="http://schemas.openxmlformats.org/presentationml/2006/main">
  <p:tag name="ALREADY-CHECKED" val="TRUE"/>
</p:tagLst>
</file>

<file path=ppt/tags/tag12.xml><?xml version="1.0" encoding="utf-8"?>
<p:tagLst xmlns:a="http://schemas.openxmlformats.org/drawingml/2006/main" xmlns:r="http://schemas.openxmlformats.org/officeDocument/2006/relationships" xmlns:p="http://schemas.openxmlformats.org/presentationml/2006/main">
  <p:tag name="ALREADY-CHECKED" val="TRUE"/>
</p:tagLst>
</file>

<file path=ppt/tags/tag13.xml><?xml version="1.0" encoding="utf-8"?>
<p:tagLst xmlns:a="http://schemas.openxmlformats.org/drawingml/2006/main" xmlns:r="http://schemas.openxmlformats.org/officeDocument/2006/relationships" xmlns:p="http://schemas.openxmlformats.org/presentationml/2006/main">
  <p:tag name="ALREADY-CHECKED" val="TRUE"/>
</p:tagLst>
</file>

<file path=ppt/tags/tag14.xml><?xml version="1.0" encoding="utf-8"?>
<p:tagLst xmlns:a="http://schemas.openxmlformats.org/drawingml/2006/main" xmlns:r="http://schemas.openxmlformats.org/officeDocument/2006/relationships" xmlns:p="http://schemas.openxmlformats.org/presentationml/2006/main">
  <p:tag name="ALREADY-CHECKED" val="TRUE"/>
</p:tagLst>
</file>

<file path=ppt/tags/tag15.xml><?xml version="1.0" encoding="utf-8"?>
<p:tagLst xmlns:a="http://schemas.openxmlformats.org/drawingml/2006/main" xmlns:r="http://schemas.openxmlformats.org/officeDocument/2006/relationships" xmlns:p="http://schemas.openxmlformats.org/presentationml/2006/main">
  <p:tag name="ALREADY-CHECKED" val="TRUE"/>
</p:tagLst>
</file>

<file path=ppt/tags/tag16.xml><?xml version="1.0" encoding="utf-8"?>
<p:tagLst xmlns:a="http://schemas.openxmlformats.org/drawingml/2006/main" xmlns:r="http://schemas.openxmlformats.org/officeDocument/2006/relationships" xmlns:p="http://schemas.openxmlformats.org/presentationml/2006/main">
  <p:tag name="ALREADY-CHECKED" val="TRUE"/>
</p:tagLst>
</file>

<file path=ppt/tags/tag17.xml><?xml version="1.0" encoding="utf-8"?>
<p:tagLst xmlns:a="http://schemas.openxmlformats.org/drawingml/2006/main" xmlns:r="http://schemas.openxmlformats.org/officeDocument/2006/relationships" xmlns:p="http://schemas.openxmlformats.org/presentationml/2006/main">
  <p:tag name="ALREADY-CHECKED" val="TRUE"/>
</p:tagLst>
</file>

<file path=ppt/tags/tag18.xml><?xml version="1.0" encoding="utf-8"?>
<p:tagLst xmlns:a="http://schemas.openxmlformats.org/drawingml/2006/main" xmlns:r="http://schemas.openxmlformats.org/officeDocument/2006/relationships" xmlns:p="http://schemas.openxmlformats.org/presentationml/2006/main">
  <p:tag name="ALREADY-CHECKED" val="TRUE"/>
</p:tagLst>
</file>

<file path=ppt/tags/tag19.xml><?xml version="1.0" encoding="utf-8"?>
<p:tagLst xmlns:a="http://schemas.openxmlformats.org/drawingml/2006/main" xmlns:r="http://schemas.openxmlformats.org/officeDocument/2006/relationships" xmlns:p="http://schemas.openxmlformats.org/presentationml/2006/main">
  <p:tag name="ALREADY-CHECKED" val="TRUE"/>
</p:tagLst>
</file>

<file path=ppt/tags/tag20.xml><?xml version="1.0" encoding="utf-8"?>
<p:tagLst xmlns:a="http://schemas.openxmlformats.org/drawingml/2006/main" xmlns:r="http://schemas.openxmlformats.org/officeDocument/2006/relationships" xmlns:p="http://schemas.openxmlformats.org/presentationml/2006/main">
  <p:tag name="ALREADY-CHECKED" val="TRUE"/>
</p:tagLst>
</file>

<file path=ppt/tags/tag21.xml><?xml version="1.0" encoding="utf-8"?>
<p:tagLst xmlns:a="http://schemas.openxmlformats.org/drawingml/2006/main" xmlns:r="http://schemas.openxmlformats.org/officeDocument/2006/relationships" xmlns:p="http://schemas.openxmlformats.org/presentationml/2006/main">
  <p:tag name="ALREADY-CHECKED" val="TRUE"/>
</p:tagLst>
</file>

<file path=ppt/tags/tag22.xml><?xml version="1.0" encoding="utf-8"?>
<p:tagLst xmlns:a="http://schemas.openxmlformats.org/drawingml/2006/main" xmlns:r="http://schemas.openxmlformats.org/officeDocument/2006/relationships" xmlns:p="http://schemas.openxmlformats.org/presentationml/2006/main">
  <p:tag name="ALREADY-CHECKED" val="TRUE"/>
</p:tagLst>
</file>

<file path=ppt/tags/tag23.xml><?xml version="1.0" encoding="utf-8"?>
<p:tagLst xmlns:a="http://schemas.openxmlformats.org/drawingml/2006/main" xmlns:r="http://schemas.openxmlformats.org/officeDocument/2006/relationships" xmlns:p="http://schemas.openxmlformats.org/presentationml/2006/main">
  <p:tag name="ALREADY-CHECKED" val="TRUE"/>
</p:tagLst>
</file>

<file path=ppt/tags/tag24.xml><?xml version="1.0" encoding="utf-8"?>
<p:tagLst xmlns:a="http://schemas.openxmlformats.org/drawingml/2006/main" xmlns:r="http://schemas.openxmlformats.org/officeDocument/2006/relationships" xmlns:p="http://schemas.openxmlformats.org/presentationml/2006/main">
  <p:tag name="ALREADY-CHECKED" val="TRUE"/>
</p:tagLst>
</file>

<file path=ppt/tags/tag25.xml><?xml version="1.0" encoding="utf-8"?>
<p:tagLst xmlns:a="http://schemas.openxmlformats.org/drawingml/2006/main" xmlns:r="http://schemas.openxmlformats.org/officeDocument/2006/relationships" xmlns:p="http://schemas.openxmlformats.org/presentationml/2006/main">
  <p:tag name="ALREADY-CHECKED" val="TRUE"/>
</p:tagLst>
</file>

<file path=ppt/tags/tag26.xml><?xml version="1.0" encoding="utf-8"?>
<p:tagLst xmlns:a="http://schemas.openxmlformats.org/drawingml/2006/main" xmlns:r="http://schemas.openxmlformats.org/officeDocument/2006/relationships" xmlns:p="http://schemas.openxmlformats.org/presentationml/2006/main">
  <p:tag name="ALREADY-CHECKED" val="TRUE"/>
</p:tagLst>
</file>

<file path=ppt/tags/tag27.xml><?xml version="1.0" encoding="utf-8"?>
<p:tagLst xmlns:a="http://schemas.openxmlformats.org/drawingml/2006/main" xmlns:r="http://schemas.openxmlformats.org/officeDocument/2006/relationships" xmlns:p="http://schemas.openxmlformats.org/presentationml/2006/main">
  <p:tag name="ALREADY-CHECKED" val="TRUE"/>
</p:tagLst>
</file>

<file path=ppt/tags/tag28.xml><?xml version="1.0" encoding="utf-8"?>
<p:tagLst xmlns:a="http://schemas.openxmlformats.org/drawingml/2006/main" xmlns:r="http://schemas.openxmlformats.org/officeDocument/2006/relationships" xmlns:p="http://schemas.openxmlformats.org/presentationml/2006/main">
  <p:tag name="ALREADY-CHECKED" val="TRUE"/>
</p:tagLst>
</file>

<file path=ppt/tags/tag29.xml><?xml version="1.0" encoding="utf-8"?>
<p:tagLst xmlns:a="http://schemas.openxmlformats.org/drawingml/2006/main" xmlns:r="http://schemas.openxmlformats.org/officeDocument/2006/relationships" xmlns:p="http://schemas.openxmlformats.org/presentationml/2006/main">
  <p:tag name="ALREADY-CHECKED" val="TRUE"/>
</p:tagLst>
</file>

<file path=ppt/tags/tag30.xml><?xml version="1.0" encoding="utf-8"?>
<p:tagLst xmlns:a="http://schemas.openxmlformats.org/drawingml/2006/main" xmlns:r="http://schemas.openxmlformats.org/officeDocument/2006/relationships" xmlns:p="http://schemas.openxmlformats.org/presentationml/2006/main">
  <p:tag name="ALREADY-CHECKED" val="TRUE"/>
</p:tagLst>
</file>

<file path=ppt/tags/tag31.xml><?xml version="1.0" encoding="utf-8"?>
<p:tagLst xmlns:a="http://schemas.openxmlformats.org/drawingml/2006/main" xmlns:r="http://schemas.openxmlformats.org/officeDocument/2006/relationships" xmlns:p="http://schemas.openxmlformats.org/presentationml/2006/main">
  <p:tag name="ALREADY-CHECKED" val="TRUE"/>
</p:tagLst>
</file>

<file path=ppt/tags/tag32.xml><?xml version="1.0" encoding="utf-8"?>
<p:tagLst xmlns:a="http://schemas.openxmlformats.org/drawingml/2006/main" xmlns:r="http://schemas.openxmlformats.org/officeDocument/2006/relationships" xmlns:p="http://schemas.openxmlformats.org/presentationml/2006/main">
  <p:tag name="ALREADY-CHECKED" val="TRUE"/>
</p:tagLst>
</file>

<file path=ppt/tags/tag33.xml><?xml version="1.0" encoding="utf-8"?>
<p:tagLst xmlns:a="http://schemas.openxmlformats.org/drawingml/2006/main" xmlns:r="http://schemas.openxmlformats.org/officeDocument/2006/relationships" xmlns:p="http://schemas.openxmlformats.org/presentationml/2006/main">
  <p:tag name="ALREADY-CHECKED" val="TRUE"/>
</p:tagLst>
</file>

<file path=ppt/tags/tag34.xml><?xml version="1.0" encoding="utf-8"?>
<p:tagLst xmlns:a="http://schemas.openxmlformats.org/drawingml/2006/main" xmlns:r="http://schemas.openxmlformats.org/officeDocument/2006/relationships" xmlns:p="http://schemas.openxmlformats.org/presentationml/2006/main">
  <p:tag name="ALREADY-CHECKED" val="TRUE"/>
</p:tagLst>
</file>

<file path=ppt/tags/tag35.xml><?xml version="1.0" encoding="utf-8"?>
<p:tagLst xmlns:a="http://schemas.openxmlformats.org/drawingml/2006/main" xmlns:r="http://schemas.openxmlformats.org/officeDocument/2006/relationships" xmlns:p="http://schemas.openxmlformats.org/presentationml/2006/main">
  <p:tag name="ALREADY-CHECKED" val="TRUE"/>
</p:tagLst>
</file>

<file path=ppt/tags/tag36.xml><?xml version="1.0" encoding="utf-8"?>
<p:tagLst xmlns:a="http://schemas.openxmlformats.org/drawingml/2006/main" xmlns:r="http://schemas.openxmlformats.org/officeDocument/2006/relationships" xmlns:p="http://schemas.openxmlformats.org/presentationml/2006/main">
  <p:tag name="ALREADY-CHECKED" val="TRUE"/>
</p:tagLst>
</file>

<file path=ppt/tags/tag37.xml><?xml version="1.0" encoding="utf-8"?>
<p:tagLst xmlns:a="http://schemas.openxmlformats.org/drawingml/2006/main" xmlns:r="http://schemas.openxmlformats.org/officeDocument/2006/relationships" xmlns:p="http://schemas.openxmlformats.org/presentationml/2006/main">
  <p:tag name="ALREADY-CHECKED" val="TRUE"/>
</p:tagLst>
</file>

<file path=ppt/tags/tag38.xml><?xml version="1.0" encoding="utf-8"?>
<p:tagLst xmlns:a="http://schemas.openxmlformats.org/drawingml/2006/main" xmlns:r="http://schemas.openxmlformats.org/officeDocument/2006/relationships" xmlns:p="http://schemas.openxmlformats.org/presentationml/2006/main">
  <p:tag name="ALREADY-CHECKED" val="TRUE"/>
</p:tagLst>
</file>

<file path=ppt/tags/tag39.xml><?xml version="1.0" encoding="utf-8"?>
<p:tagLst xmlns:a="http://schemas.openxmlformats.org/drawingml/2006/main" xmlns:r="http://schemas.openxmlformats.org/officeDocument/2006/relationships" xmlns:p="http://schemas.openxmlformats.org/presentationml/2006/main">
  <p:tag name="ALREADY-CHECKED" val="TRUE"/>
</p:tagLst>
</file>

<file path=ppt/tags/tag40.xml><?xml version="1.0" encoding="utf-8"?>
<p:tagLst xmlns:a="http://schemas.openxmlformats.org/drawingml/2006/main" xmlns:r="http://schemas.openxmlformats.org/officeDocument/2006/relationships" xmlns:p="http://schemas.openxmlformats.org/presentationml/2006/main">
  <p:tag name="ALREADY-CHECKED" val="TRUE"/>
</p:tagLst>
</file>

<file path=ppt/tags/tag41.xml><?xml version="1.0" encoding="utf-8"?>
<p:tagLst xmlns:a="http://schemas.openxmlformats.org/drawingml/2006/main" xmlns:r="http://schemas.openxmlformats.org/officeDocument/2006/relationships" xmlns:p="http://schemas.openxmlformats.org/presentationml/2006/main">
  <p:tag name="ALREADY-CHECKED" val="TRUE"/>
</p:tagLst>
</file>

<file path=ppt/tags/tag42.xml><?xml version="1.0" encoding="utf-8"?>
<p:tagLst xmlns:a="http://schemas.openxmlformats.org/drawingml/2006/main" xmlns:r="http://schemas.openxmlformats.org/officeDocument/2006/relationships" xmlns:p="http://schemas.openxmlformats.org/presentationml/2006/main">
  <p:tag name="ALREADY-CHECKED" val="TRUE"/>
</p:tagLst>
</file>

<file path=ppt/tags/tag43.xml><?xml version="1.0" encoding="utf-8"?>
<p:tagLst xmlns:a="http://schemas.openxmlformats.org/drawingml/2006/main" xmlns:r="http://schemas.openxmlformats.org/officeDocument/2006/relationships" xmlns:p="http://schemas.openxmlformats.org/presentationml/2006/main">
  <p:tag name="ALREADY-CHECKED" val="TRUE"/>
</p:tagLst>
</file>

<file path=ppt/tags/tag44.xml><?xml version="1.0" encoding="utf-8"?>
<p:tagLst xmlns:a="http://schemas.openxmlformats.org/drawingml/2006/main" xmlns:r="http://schemas.openxmlformats.org/officeDocument/2006/relationships" xmlns:p="http://schemas.openxmlformats.org/presentationml/2006/main">
  <p:tag name="ALREADY-CHECKED" val="TRUE"/>
</p:tagLst>
</file>

<file path=ppt/tags/tag45.xml><?xml version="1.0" encoding="utf-8"?>
<p:tagLst xmlns:a="http://schemas.openxmlformats.org/drawingml/2006/main" xmlns:r="http://schemas.openxmlformats.org/officeDocument/2006/relationships" xmlns:p="http://schemas.openxmlformats.org/presentationml/2006/main">
  <p:tag name="ALREADY-CHECKED" val="TRUE"/>
</p:tagLst>
</file>

<file path=ppt/tags/tag46.xml><?xml version="1.0" encoding="utf-8"?>
<p:tagLst xmlns:a="http://schemas.openxmlformats.org/drawingml/2006/main" xmlns:r="http://schemas.openxmlformats.org/officeDocument/2006/relationships" xmlns:p="http://schemas.openxmlformats.org/presentationml/2006/main">
  <p:tag name="ALREADY-CHECKED" val="TRUE"/>
</p:tagLst>
</file>

<file path=ppt/tags/tag47.xml><?xml version="1.0" encoding="utf-8"?>
<p:tagLst xmlns:a="http://schemas.openxmlformats.org/drawingml/2006/main" xmlns:r="http://schemas.openxmlformats.org/officeDocument/2006/relationships" xmlns:p="http://schemas.openxmlformats.org/presentationml/2006/main">
  <p:tag name="ALREADY-CHECKED" val="TRUE"/>
</p:tagLst>
</file>

<file path=ppt/tags/tag48.xml><?xml version="1.0" encoding="utf-8"?>
<p:tagLst xmlns:a="http://schemas.openxmlformats.org/drawingml/2006/main" xmlns:r="http://schemas.openxmlformats.org/officeDocument/2006/relationships" xmlns:p="http://schemas.openxmlformats.org/presentationml/2006/main">
  <p:tag name="ALREADY-CHECKED" val="TRUE"/>
</p:tagLst>
</file>

<file path=ppt/tags/tag49.xml><?xml version="1.0" encoding="utf-8"?>
<p:tagLst xmlns:a="http://schemas.openxmlformats.org/drawingml/2006/main" xmlns:r="http://schemas.openxmlformats.org/officeDocument/2006/relationships" xmlns:p="http://schemas.openxmlformats.org/presentationml/2006/main">
  <p:tag name="ALREADY-CHECKED" val="TRUE"/>
</p:tagLst>
</file>

<file path=ppt/tags/tag50.xml><?xml version="1.0" encoding="utf-8"?>
<p:tagLst xmlns:a="http://schemas.openxmlformats.org/drawingml/2006/main" xmlns:r="http://schemas.openxmlformats.org/officeDocument/2006/relationships" xmlns:p="http://schemas.openxmlformats.org/presentationml/2006/main">
  <p:tag name="ALREADY-CHECKED" val="TRUE"/>
</p:tagLst>
</file>

<file path=ppt/tags/tag51.xml><?xml version="1.0" encoding="utf-8"?>
<p:tagLst xmlns:a="http://schemas.openxmlformats.org/drawingml/2006/main" xmlns:r="http://schemas.openxmlformats.org/officeDocument/2006/relationships" xmlns:p="http://schemas.openxmlformats.org/presentationml/2006/main">
  <p:tag name="ALREADY-CHECKED" val="TRUE"/>
</p:tagLst>
</file>

<file path=ppt/tags/tag52.xml><?xml version="1.0" encoding="utf-8"?>
<p:tagLst xmlns:a="http://schemas.openxmlformats.org/drawingml/2006/main" xmlns:r="http://schemas.openxmlformats.org/officeDocument/2006/relationships" xmlns:p="http://schemas.openxmlformats.org/presentationml/2006/main">
  <p:tag name="ALREADY-CHECKED" val="TRUE"/>
</p:tagLst>
</file>

<file path=ppt/tags/tag53.xml><?xml version="1.0" encoding="utf-8"?>
<p:tagLst xmlns:a="http://schemas.openxmlformats.org/drawingml/2006/main" xmlns:r="http://schemas.openxmlformats.org/officeDocument/2006/relationships" xmlns:p="http://schemas.openxmlformats.org/presentationml/2006/main">
  <p:tag name="ALREADY-CHECKED" val="TRUE"/>
</p:tagLst>
</file>

<file path=ppt/tags/tag54.xml><?xml version="1.0" encoding="utf-8"?>
<p:tagLst xmlns:a="http://schemas.openxmlformats.org/drawingml/2006/main" xmlns:r="http://schemas.openxmlformats.org/officeDocument/2006/relationships" xmlns:p="http://schemas.openxmlformats.org/presentationml/2006/main">
  <p:tag name="ALREADY-CHECKED" val="TRUE"/>
</p:tagLst>
</file>

<file path=ppt/tags/tag55.xml><?xml version="1.0" encoding="utf-8"?>
<p:tagLst xmlns:a="http://schemas.openxmlformats.org/drawingml/2006/main" xmlns:r="http://schemas.openxmlformats.org/officeDocument/2006/relationships" xmlns:p="http://schemas.openxmlformats.org/presentationml/2006/main">
  <p:tag name="ALREADY-CHECKED" val="TRUE"/>
</p:tagLst>
</file>

<file path=ppt/tags/tag56.xml><?xml version="1.0" encoding="utf-8"?>
<p:tagLst xmlns:a="http://schemas.openxmlformats.org/drawingml/2006/main" xmlns:r="http://schemas.openxmlformats.org/officeDocument/2006/relationships" xmlns:p="http://schemas.openxmlformats.org/presentationml/2006/main">
  <p:tag name="ALREADY-CHECKED" val="TRUE"/>
</p:tagLst>
</file>

<file path=ppt/tags/tag57.xml><?xml version="1.0" encoding="utf-8"?>
<p:tagLst xmlns:a="http://schemas.openxmlformats.org/drawingml/2006/main" xmlns:r="http://schemas.openxmlformats.org/officeDocument/2006/relationships" xmlns:p="http://schemas.openxmlformats.org/presentationml/2006/main">
  <p:tag name="ALREADY-CHECKED" val="TRUE"/>
</p:tagLst>
</file>

<file path=ppt/tags/tag58.xml><?xml version="1.0" encoding="utf-8"?>
<p:tagLst xmlns:a="http://schemas.openxmlformats.org/drawingml/2006/main" xmlns:r="http://schemas.openxmlformats.org/officeDocument/2006/relationships" xmlns:p="http://schemas.openxmlformats.org/presentationml/2006/main">
  <p:tag name="ALREADY-CHECKED" val="TRUE"/>
</p:tagLst>
</file>

<file path=ppt/tags/tag59.xml><?xml version="1.0" encoding="utf-8"?>
<p:tagLst xmlns:a="http://schemas.openxmlformats.org/drawingml/2006/main" xmlns:r="http://schemas.openxmlformats.org/officeDocument/2006/relationships" xmlns:p="http://schemas.openxmlformats.org/presentationml/2006/main">
  <p:tag name="ALREADY-CHECKED" val="TRUE"/>
</p:tagLst>
</file>

<file path=ppt/tags/tag60.xml><?xml version="1.0" encoding="utf-8"?>
<p:tagLst xmlns:a="http://schemas.openxmlformats.org/drawingml/2006/main" xmlns:r="http://schemas.openxmlformats.org/officeDocument/2006/relationships" xmlns:p="http://schemas.openxmlformats.org/presentationml/2006/main">
  <p:tag name="ALREADY-CHECKED" val="TRUE"/>
</p:tagLst>
</file>

<file path=ppt/tags/tag61.xml><?xml version="1.0" encoding="utf-8"?>
<p:tagLst xmlns:a="http://schemas.openxmlformats.org/drawingml/2006/main" xmlns:r="http://schemas.openxmlformats.org/officeDocument/2006/relationships" xmlns:p="http://schemas.openxmlformats.org/presentationml/2006/main">
  <p:tag name="ALREADY-CHECKED" val="TRUE"/>
</p:tagLst>
</file>

<file path=ppt/tags/tag62.xml><?xml version="1.0" encoding="utf-8"?>
<p:tagLst xmlns:a="http://schemas.openxmlformats.org/drawingml/2006/main" xmlns:r="http://schemas.openxmlformats.org/officeDocument/2006/relationships" xmlns:p="http://schemas.openxmlformats.org/presentationml/2006/main">
  <p:tag name="ALREADY-CHECKED" val="TRUE"/>
</p:tagLst>
</file>

<file path=ppt/tags/tag63.xml><?xml version="1.0" encoding="utf-8"?>
<p:tagLst xmlns:a="http://schemas.openxmlformats.org/drawingml/2006/main" xmlns:r="http://schemas.openxmlformats.org/officeDocument/2006/relationships" xmlns:p="http://schemas.openxmlformats.org/presentationml/2006/main">
  <p:tag name="ALREADY-CHECKED" val="TRUE"/>
</p:tagLst>
</file>

<file path=ppt/tags/tag64.xml><?xml version="1.0" encoding="utf-8"?>
<p:tagLst xmlns:a="http://schemas.openxmlformats.org/drawingml/2006/main" xmlns:r="http://schemas.openxmlformats.org/officeDocument/2006/relationships" xmlns:p="http://schemas.openxmlformats.org/presentationml/2006/main">
  <p:tag name="ALREADY-CHECKED" val="TRUE"/>
</p:tagLst>
</file>

<file path=ppt/tags/tag65.xml><?xml version="1.0" encoding="utf-8"?>
<p:tagLst xmlns:a="http://schemas.openxmlformats.org/drawingml/2006/main" xmlns:r="http://schemas.openxmlformats.org/officeDocument/2006/relationships" xmlns:p="http://schemas.openxmlformats.org/presentationml/2006/main">
  <p:tag name="ALREADY-CHECKED" val="TRUE"/>
</p:tagLst>
</file>

<file path=ppt/tags/tag66.xml><?xml version="1.0" encoding="utf-8"?>
<p:tagLst xmlns:a="http://schemas.openxmlformats.org/drawingml/2006/main" xmlns:r="http://schemas.openxmlformats.org/officeDocument/2006/relationships" xmlns:p="http://schemas.openxmlformats.org/presentationml/2006/main">
  <p:tag name="ALREADY-CHECKED" val="TRUE"/>
</p:tagLst>
</file>

<file path=ppt/tags/tag67.xml><?xml version="1.0" encoding="utf-8"?>
<p:tagLst xmlns:a="http://schemas.openxmlformats.org/drawingml/2006/main" xmlns:r="http://schemas.openxmlformats.org/officeDocument/2006/relationships" xmlns:p="http://schemas.openxmlformats.org/presentationml/2006/main">
  <p:tag name="ALREADY-CHECKED" val="TRUE"/>
</p:tagLst>
</file>

<file path=ppt/tags/tag68.xml><?xml version="1.0" encoding="utf-8"?>
<p:tagLst xmlns:a="http://schemas.openxmlformats.org/drawingml/2006/main" xmlns:r="http://schemas.openxmlformats.org/officeDocument/2006/relationships" xmlns:p="http://schemas.openxmlformats.org/presentationml/2006/main">
  <p:tag name="ALREADY-CHECKED" val="TRUE"/>
</p:tagLst>
</file>

<file path=ppt/tags/tag69.xml><?xml version="1.0" encoding="utf-8"?>
<p:tagLst xmlns:a="http://schemas.openxmlformats.org/drawingml/2006/main" xmlns:r="http://schemas.openxmlformats.org/officeDocument/2006/relationships" xmlns:p="http://schemas.openxmlformats.org/presentationml/2006/main">
  <p:tag name="ALREADY-CHECKED" val="TRUE"/>
</p:tagLst>
</file>

<file path=ppt/tags/tag70.xml><?xml version="1.0" encoding="utf-8"?>
<p:tagLst xmlns:a="http://schemas.openxmlformats.org/drawingml/2006/main" xmlns:r="http://schemas.openxmlformats.org/officeDocument/2006/relationships" xmlns:p="http://schemas.openxmlformats.org/presentationml/2006/main">
  <p:tag name="ALREADY-CHECKED" val="TRUE"/>
</p:tagLst>
</file>

<file path=ppt/tags/tag71.xml><?xml version="1.0" encoding="utf-8"?>
<p:tagLst xmlns:a="http://schemas.openxmlformats.org/drawingml/2006/main" xmlns:r="http://schemas.openxmlformats.org/officeDocument/2006/relationships" xmlns:p="http://schemas.openxmlformats.org/presentationml/2006/main">
  <p:tag name="ALREADY-CHECKED" val="TRUE"/>
</p:tagLst>
</file>

<file path=ppt/tags/tag72.xml><?xml version="1.0" encoding="utf-8"?>
<p:tagLst xmlns:a="http://schemas.openxmlformats.org/drawingml/2006/main" xmlns:r="http://schemas.openxmlformats.org/officeDocument/2006/relationships" xmlns:p="http://schemas.openxmlformats.org/presentationml/2006/main">
  <p:tag name="ALREADY-CHECKED" val="TRUE"/>
</p:tagLst>
</file>

<file path=ppt/tags/tag73.xml><?xml version="1.0" encoding="utf-8"?>
<p:tagLst xmlns:a="http://schemas.openxmlformats.org/drawingml/2006/main" xmlns:r="http://schemas.openxmlformats.org/officeDocument/2006/relationships" xmlns:p="http://schemas.openxmlformats.org/presentationml/2006/main">
  <p:tag name="ALREADY-CHECKED" val="TRUE"/>
</p:tagLst>
</file>

<file path=ppt/tags/tag74.xml><?xml version="1.0" encoding="utf-8"?>
<p:tagLst xmlns:a="http://schemas.openxmlformats.org/drawingml/2006/main" xmlns:r="http://schemas.openxmlformats.org/officeDocument/2006/relationships" xmlns:p="http://schemas.openxmlformats.org/presentationml/2006/main">
  <p:tag name="ALREADY-CHECKED" val="TRUE"/>
</p:tagLst>
</file>

<file path=ppt/tags/tag75.xml><?xml version="1.0" encoding="utf-8"?>
<p:tagLst xmlns:a="http://schemas.openxmlformats.org/drawingml/2006/main" xmlns:r="http://schemas.openxmlformats.org/officeDocument/2006/relationships" xmlns:p="http://schemas.openxmlformats.org/presentationml/2006/main">
  <p:tag name="ALREADY-CHECKED" val="TRUE"/>
</p:tagLst>
</file>

<file path=ppt/tags/tag76.xml><?xml version="1.0" encoding="utf-8"?>
<p:tagLst xmlns:a="http://schemas.openxmlformats.org/drawingml/2006/main" xmlns:r="http://schemas.openxmlformats.org/officeDocument/2006/relationships" xmlns:p="http://schemas.openxmlformats.org/presentationml/2006/main">
  <p:tag name="ALREADY-CHECKED" val="TRUE"/>
</p:tagLst>
</file>

<file path=ppt/tags/tag77.xml><?xml version="1.0" encoding="utf-8"?>
<p:tagLst xmlns:a="http://schemas.openxmlformats.org/drawingml/2006/main" xmlns:r="http://schemas.openxmlformats.org/officeDocument/2006/relationships" xmlns:p="http://schemas.openxmlformats.org/presentationml/2006/main">
  <p:tag name="ALREADY-CHECKED" val="TRUE"/>
</p:tagLst>
</file>

<file path=ppt/tags/tag78.xml><?xml version="1.0" encoding="utf-8"?>
<p:tagLst xmlns:a="http://schemas.openxmlformats.org/drawingml/2006/main" xmlns:r="http://schemas.openxmlformats.org/officeDocument/2006/relationships" xmlns:p="http://schemas.openxmlformats.org/presentationml/2006/main">
  <p:tag name="ALREADY-CHECKED" val="TRUE"/>
</p:tagLst>
</file>

<file path=ppt/tags/tag79.xml><?xml version="1.0" encoding="utf-8"?>
<p:tagLst xmlns:a="http://schemas.openxmlformats.org/drawingml/2006/main" xmlns:r="http://schemas.openxmlformats.org/officeDocument/2006/relationships" xmlns:p="http://schemas.openxmlformats.org/presentationml/2006/main">
  <p:tag name="ALREADY-CHECKED" val="TRUE"/>
</p:tagLst>
</file>

<file path=ppt/tags/tag80.xml><?xml version="1.0" encoding="utf-8"?>
<p:tagLst xmlns:a="http://schemas.openxmlformats.org/drawingml/2006/main" xmlns:r="http://schemas.openxmlformats.org/officeDocument/2006/relationships" xmlns:p="http://schemas.openxmlformats.org/presentationml/2006/main">
  <p:tag name="ALREADY-CHECKED" val="TRUE"/>
</p:tagLst>
</file>

<file path=ppt/tags/tag81.xml><?xml version="1.0" encoding="utf-8"?>
<p:tagLst xmlns:a="http://schemas.openxmlformats.org/drawingml/2006/main" xmlns:r="http://schemas.openxmlformats.org/officeDocument/2006/relationships" xmlns:p="http://schemas.openxmlformats.org/presentationml/2006/main">
  <p:tag name="ALREADY-CHECKED" val="TRUE"/>
</p:tagLst>
</file>

<file path=ppt/tags/tag82.xml><?xml version="1.0" encoding="utf-8"?>
<p:tagLst xmlns:a="http://schemas.openxmlformats.org/drawingml/2006/main" xmlns:r="http://schemas.openxmlformats.org/officeDocument/2006/relationships" xmlns:p="http://schemas.openxmlformats.org/presentationml/2006/main">
  <p:tag name="ALREADY-CHECKED" val="TRUE"/>
</p:tagLst>
</file>

<file path=ppt/tags/tag83.xml><?xml version="1.0" encoding="utf-8"?>
<p:tagLst xmlns:a="http://schemas.openxmlformats.org/drawingml/2006/main" xmlns:r="http://schemas.openxmlformats.org/officeDocument/2006/relationships" xmlns:p="http://schemas.openxmlformats.org/presentationml/2006/main">
  <p:tag name="ALREADY-CHECKED" val="TRUE"/>
</p:tagLst>
</file>

<file path=ppt/tags/tag84.xml><?xml version="1.0" encoding="utf-8"?>
<p:tagLst xmlns:a="http://schemas.openxmlformats.org/drawingml/2006/main" xmlns:r="http://schemas.openxmlformats.org/officeDocument/2006/relationships" xmlns:p="http://schemas.openxmlformats.org/presentationml/2006/main">
  <p:tag name="ALREADY-CHECKED" val="TRUE"/>
</p:tagLst>
</file>

<file path=ppt/tags/tag85.xml><?xml version="1.0" encoding="utf-8"?>
<p:tagLst xmlns:a="http://schemas.openxmlformats.org/drawingml/2006/main" xmlns:r="http://schemas.openxmlformats.org/officeDocument/2006/relationships" xmlns:p="http://schemas.openxmlformats.org/presentationml/2006/main">
  <p:tag name="ALREADY-CHECKED" val="TRUE"/>
</p:tagLst>
</file>

<file path=ppt/tags/tag86.xml><?xml version="1.0" encoding="utf-8"?>
<p:tagLst xmlns:a="http://schemas.openxmlformats.org/drawingml/2006/main" xmlns:r="http://schemas.openxmlformats.org/officeDocument/2006/relationships" xmlns:p="http://schemas.openxmlformats.org/presentationml/2006/main">
  <p:tag name="ALREADY-CHECKED" val="TRUE"/>
</p:tagLst>
</file>

<file path=ppt/tags/tag87.xml><?xml version="1.0" encoding="utf-8"?>
<p:tagLst xmlns:a="http://schemas.openxmlformats.org/drawingml/2006/main" xmlns:r="http://schemas.openxmlformats.org/officeDocument/2006/relationships" xmlns:p="http://schemas.openxmlformats.org/presentationml/2006/main">
  <p:tag name="ALREADY-CHECKED" val="TRUE"/>
</p:tagLst>
</file>

<file path=ppt/tags/tag88.xml><?xml version="1.0" encoding="utf-8"?>
<p:tagLst xmlns:a="http://schemas.openxmlformats.org/drawingml/2006/main" xmlns:r="http://schemas.openxmlformats.org/officeDocument/2006/relationships" xmlns:p="http://schemas.openxmlformats.org/presentationml/2006/main">
  <p:tag name="ALREADY-CHECKED" val="TRUE"/>
</p:tagLst>
</file>

<file path=ppt/tags/tag89.xml><?xml version="1.0" encoding="utf-8"?>
<p:tagLst xmlns:a="http://schemas.openxmlformats.org/drawingml/2006/main" xmlns:r="http://schemas.openxmlformats.org/officeDocument/2006/relationships" xmlns:p="http://schemas.openxmlformats.org/presentationml/2006/main">
  <p:tag name="ALREADY-CHECKED" val="TRUE"/>
</p:tagLst>
</file>

<file path=ppt/tags/tag90.xml><?xml version="1.0" encoding="utf-8"?>
<p:tagLst xmlns:a="http://schemas.openxmlformats.org/drawingml/2006/main" xmlns:r="http://schemas.openxmlformats.org/officeDocument/2006/relationships" xmlns:p="http://schemas.openxmlformats.org/presentationml/2006/main">
  <p:tag name="ALREADY-CHECKED" val="TRUE"/>
</p:tagLst>
</file>

<file path=ppt/tags/tag91.xml><?xml version="1.0" encoding="utf-8"?>
<p:tagLst xmlns:a="http://schemas.openxmlformats.org/drawingml/2006/main" xmlns:r="http://schemas.openxmlformats.org/officeDocument/2006/relationships" xmlns:p="http://schemas.openxmlformats.org/presentationml/2006/main">
  <p:tag name="ALREADY-CHECKED" val="TRUE"/>
</p:tagLst>
</file>

<file path=ppt/tags/tag92.xml><?xml version="1.0" encoding="utf-8"?>
<p:tagLst xmlns:a="http://schemas.openxmlformats.org/drawingml/2006/main" xmlns:r="http://schemas.openxmlformats.org/officeDocument/2006/relationships" xmlns:p="http://schemas.openxmlformats.org/presentationml/2006/main">
  <p:tag name="ALREADY-CHECKED" val="TRUE"/>
</p:tagLst>
</file>

<file path=ppt/tags/tag93.xml><?xml version="1.0" encoding="utf-8"?>
<p:tagLst xmlns:a="http://schemas.openxmlformats.org/drawingml/2006/main" xmlns:r="http://schemas.openxmlformats.org/officeDocument/2006/relationships" xmlns:p="http://schemas.openxmlformats.org/presentationml/2006/main">
  <p:tag name="ALREADY-CHECKED" val="TRUE"/>
</p:tagLst>
</file>

<file path=ppt/tags/tag94.xml><?xml version="1.0" encoding="utf-8"?>
<p:tagLst xmlns:a="http://schemas.openxmlformats.org/drawingml/2006/main" xmlns:r="http://schemas.openxmlformats.org/officeDocument/2006/relationships" xmlns:p="http://schemas.openxmlformats.org/presentationml/2006/main">
  <p:tag name="ALREADY-CHECKED" val="TRUE"/>
</p:tagLst>
</file>

<file path=ppt/tags/tag95.xml><?xml version="1.0" encoding="utf-8"?>
<p:tagLst xmlns:a="http://schemas.openxmlformats.org/drawingml/2006/main" xmlns:r="http://schemas.openxmlformats.org/officeDocument/2006/relationships" xmlns:p="http://schemas.openxmlformats.org/presentationml/2006/main">
  <p:tag name="ALREADY-CHECKED" val="TRUE"/>
</p:tagLst>
</file>

<file path=ppt/tags/tag96.xml><?xml version="1.0" encoding="utf-8"?>
<p:tagLst xmlns:a="http://schemas.openxmlformats.org/drawingml/2006/main" xmlns:r="http://schemas.openxmlformats.org/officeDocument/2006/relationships" xmlns:p="http://schemas.openxmlformats.org/presentationml/2006/main">
  <p:tag name="ALREADY-CHECKED" val="TRUE"/>
</p:tagLst>
</file>

<file path=ppt/tags/tag97.xml><?xml version="1.0" encoding="utf-8"?>
<p:tagLst xmlns:a="http://schemas.openxmlformats.org/drawingml/2006/main" xmlns:r="http://schemas.openxmlformats.org/officeDocument/2006/relationships" xmlns:p="http://schemas.openxmlformats.org/presentationml/2006/main">
  <p:tag name="ALREADY-CHECKED" val="TRUE"/>
</p:tagLst>
</file>

<file path=ppt/tags/tag98.xml><?xml version="1.0" encoding="utf-8"?>
<p:tagLst xmlns:a="http://schemas.openxmlformats.org/drawingml/2006/main" xmlns:r="http://schemas.openxmlformats.org/officeDocument/2006/relationships" xmlns:p="http://schemas.openxmlformats.org/presentationml/2006/main">
  <p:tag name="ALREADY-CHECKED" val="TRUE"/>
</p:tagLst>
</file>

<file path=ppt/tags/tag99.xml><?xml version="1.0" encoding="utf-8"?>
<p:tagLst xmlns:a="http://schemas.openxmlformats.org/drawingml/2006/main" xmlns:r="http://schemas.openxmlformats.org/officeDocument/2006/relationships" xmlns:p="http://schemas.openxmlformats.org/presentationml/2006/main">
  <p:tag name="ALREADY-CHECKED" val="TRUE"/>
</p:tagLst>
</file>

<file path=ppt/tags/tag100.xml><?xml version="1.0" encoding="utf-8"?>
<p:tagLst xmlns:a="http://schemas.openxmlformats.org/drawingml/2006/main" xmlns:r="http://schemas.openxmlformats.org/officeDocument/2006/relationships" xmlns:p="http://schemas.openxmlformats.org/presentationml/2006/main">
  <p:tag name="ALREADY-CHECKED" val="TRUE"/>
</p:tagLst>
</file>

<file path=ppt/tags/tag101.xml><?xml version="1.0" encoding="utf-8"?>
<p:tagLst xmlns:a="http://schemas.openxmlformats.org/drawingml/2006/main" xmlns:r="http://schemas.openxmlformats.org/officeDocument/2006/relationships" xmlns:p="http://schemas.openxmlformats.org/presentationml/2006/main">
  <p:tag name="ALREADY-CHECKED" val="TRUE"/>
</p:tagLst>
</file>

<file path=ppt/tags/tag102.xml><?xml version="1.0" encoding="utf-8"?>
<p:tagLst xmlns:a="http://schemas.openxmlformats.org/drawingml/2006/main" xmlns:r="http://schemas.openxmlformats.org/officeDocument/2006/relationships" xmlns:p="http://schemas.openxmlformats.org/presentationml/2006/main">
  <p:tag name="ALREADY-CHECKED" val="TRUE"/>
</p:tagLst>
</file>

<file path=ppt/tags/tag103.xml><?xml version="1.0" encoding="utf-8"?>
<p:tagLst xmlns:a="http://schemas.openxmlformats.org/drawingml/2006/main" xmlns:r="http://schemas.openxmlformats.org/officeDocument/2006/relationships" xmlns:p="http://schemas.openxmlformats.org/presentationml/2006/main">
  <p:tag name="ALREADY-CHECKED" val="TRUE"/>
</p:tagLst>
</file>

<file path=ppt/tags/tag104.xml><?xml version="1.0" encoding="utf-8"?>
<p:tagLst xmlns:a="http://schemas.openxmlformats.org/drawingml/2006/main" xmlns:r="http://schemas.openxmlformats.org/officeDocument/2006/relationships" xmlns:p="http://schemas.openxmlformats.org/presentationml/2006/main">
  <p:tag name="ALREADY-CHECKED"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rtlCol="0" anchor="ctr"/>
      <a:lstStyle>
        <a:defPPr algn="l">
          <a:defRPr dirty="0" err="1" smtClean="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91440" tIns="45720" rIns="91440" bIns="45720" rtlCol="0">
        <a:normAutofit/>
      </a:bodyPr>
      <a:lstStyle>
        <a:defPPr algn="l">
          <a:defRPr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1" id="{C3864C36-8BE7-844F-AABA-F98AA2848B3A}" vid="{47EA385C-A5A2-0345-82E4-2482F3F775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5c69278-9fa3-4ff7-8174-6c7e52e5bdf9" xsi:nil="true"/>
    <lcf76f155ced4ddcb4097134ff3c332f xmlns="fdf6ab20-2944-42af-9dba-c8a3d4808ed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84F29728DCFB459142F9EE9B9887F8" ma:contentTypeVersion="18" ma:contentTypeDescription="Create a new document." ma:contentTypeScope="" ma:versionID="63d1b8abfdf7f221557303beec68c32c">
  <xsd:schema xmlns:xsd="http://www.w3.org/2001/XMLSchema" xmlns:xs="http://www.w3.org/2001/XMLSchema" xmlns:p="http://schemas.microsoft.com/office/2006/metadata/properties" xmlns:ns1="http://schemas.microsoft.com/sharepoint/v3" xmlns:ns2="b5c69278-9fa3-4ff7-8174-6c7e52e5bdf9" xmlns:ns3="fdf6ab20-2944-42af-9dba-c8a3d4808ed1" targetNamespace="http://schemas.microsoft.com/office/2006/metadata/properties" ma:root="true" ma:fieldsID="cbf72ae1739d2e43813ff5c61f8717b1" ns1:_="" ns2:_="" ns3:_="">
    <xsd:import namespace="http://schemas.microsoft.com/sharepoint/v3"/>
    <xsd:import namespace="b5c69278-9fa3-4ff7-8174-6c7e52e5bdf9"/>
    <xsd:import namespace="fdf6ab20-2944-42af-9dba-c8a3d4808e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c69278-9fa3-4ff7-8174-6c7e52e5bdf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26f8436-0d2a-40cd-bef7-5a44c36e35a3}" ma:internalName="TaxCatchAll" ma:showField="CatchAllData" ma:web="b5c69278-9fa3-4ff7-8174-6c7e52e5bdf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df6ab20-2944-42af-9dba-c8a3d4808e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88a5942-9b27-4a7b-8de0-795e82ee741e"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5B9352-2305-4EEA-B207-D9EF93EB2AE1}">
  <ds:schemaRefs>
    <ds:schemaRef ds:uri="b5c69278-9fa3-4ff7-8174-6c7e52e5bdf9"/>
    <ds:schemaRef ds:uri="fdf6ab20-2944-42af-9dba-c8a3d4808ed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A1DEBBD-8022-4F14-BE6B-7755E962CBCD}">
  <ds:schemaRefs>
    <ds:schemaRef ds:uri="http://schemas.microsoft.com/sharepoint/v3/contenttype/forms"/>
  </ds:schemaRefs>
</ds:datastoreItem>
</file>

<file path=customXml/itemProps3.xml><?xml version="1.0" encoding="utf-8"?>
<ds:datastoreItem xmlns:ds="http://schemas.openxmlformats.org/officeDocument/2006/customXml" ds:itemID="{6011B2AC-3967-46A8-B883-A176F3E29E61}">
  <ds:schemaRefs>
    <ds:schemaRef ds:uri="b5c69278-9fa3-4ff7-8174-6c7e52e5bdf9"/>
    <ds:schemaRef ds:uri="fdf6ab20-2944-42af-9dba-c8a3d4808e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IISD PPT 2021_LR</Template>
  <Application>Microsoft Office PowerPoint</Application>
  <PresentationFormat>Widescreen</PresentationFormat>
  <Slides>36</Slides>
  <Notes>19</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Key Findings from IGF Draft Report on Payment Regimes for Deep Sea Mining  </vt:lpstr>
      <vt:lpstr>PowerPoint Presentation</vt:lpstr>
      <vt:lpstr>PowerPoint Presentation</vt:lpstr>
      <vt:lpstr>PowerPoint Presentation</vt:lpstr>
      <vt:lpstr>The ‘Government Take’</vt:lpstr>
      <vt:lpstr>The Average Effective Tax Rate</vt:lpstr>
      <vt:lpstr>Principles for mining fiscal regime design</vt:lpstr>
      <vt:lpstr>Progressivity (of profit-based taxes)</vt:lpstr>
      <vt:lpstr>IGF Financial Model </vt:lpstr>
      <vt:lpstr>Quantitative Comparison of the Four Options</vt:lpstr>
      <vt:lpstr>PowerPoint Presentation</vt:lpstr>
      <vt:lpstr>PowerPoint Presentation</vt:lpstr>
      <vt:lpstr>Qualitative Comparison</vt:lpstr>
      <vt:lpstr>PowerPoint Presentation</vt:lpstr>
      <vt:lpstr>Understanding the impact of Sponsoring State taxes</vt:lpstr>
      <vt:lpstr>PowerPoint Presentation</vt:lpstr>
      <vt:lpstr>An equalisation measure is necessary to ensure all contractors have a similar AETR</vt:lpstr>
      <vt:lpstr>Additional Royalty – how it works</vt:lpstr>
      <vt:lpstr>Additional Royalty – pro’s and con’s </vt:lpstr>
      <vt:lpstr>Additional Royalty – sensitivity analysis</vt:lpstr>
      <vt:lpstr>Additional profit share – how it works</vt:lpstr>
      <vt:lpstr>Profit share slightly better than royalty at equalising</vt:lpstr>
      <vt:lpstr>Additional Profit Share – pro’s and con’s </vt:lpstr>
      <vt:lpstr>Additional profit share – sensitivity analysis</vt:lpstr>
      <vt:lpstr>Additional profit share – administrative challenges</vt:lpstr>
      <vt:lpstr>PowerPoint Presentation</vt:lpstr>
      <vt:lpstr>MERGERS AND ACQUISITIONS ARE A KEY PART OF THE MINING INDUSTRY</vt:lpstr>
      <vt:lpstr>AND CAN LEAD TO LARGE GAINS</vt:lpstr>
      <vt:lpstr>SOME OF THOSE GAINS ARE TAXED BY HOST COUNTRIES</vt:lpstr>
      <vt:lpstr>ILLUSTRATION: ACQUISITION OF MASSAWA GOLD MINE, SENEGAL (2020)</vt:lpstr>
      <vt:lpstr>ISA’s right to tax the transfer of rights</vt:lpstr>
      <vt:lpstr>Common practice in land-based mining countries</vt:lpstr>
      <vt:lpstr>Common practice in land-based mining countries</vt:lpstr>
      <vt:lpstr>Common practice in land-based mining countries</vt:lpstr>
      <vt:lpstr>Considerations on the African Group proposal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 This is the new IISD PPT</dc:title>
  <dc:creator>Katherine Clark</dc:creator>
  <cp:revision>1</cp:revision>
  <dcterms:created xsi:type="dcterms:W3CDTF">2021-04-28T17:13:53Z</dcterms:created>
  <dcterms:modified xsi:type="dcterms:W3CDTF">2023-03-16T20:41:33Z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0x0101008A84F29728DCFB459142F9EE9B9887F8</vt:lpwstr>
  </property>
</Properties>
</file>